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Arimo"/>
      <p:regular r:id="rId25"/>
      <p:bold r:id="rId26"/>
      <p:italic r:id="rId27"/>
      <p:boldItalic r:id="rId28"/>
    </p:embeddedFont>
    <p:embeddedFont>
      <p:font typeface="Zen Maru Gothic"/>
      <p:regular r:id="rId29"/>
      <p:bold r:id="rId30"/>
    </p:embeddedFont>
    <p:embeddedFont>
      <p:font typeface="Zen Maru Gothic Black"/>
      <p:bold r:id="rId31"/>
    </p:embeddedFont>
    <p:embeddedFont>
      <p:font typeface="Zen Maru Gothic Medium"/>
      <p:regular r:id="rId32"/>
      <p:bold r:id="rId33"/>
    </p:embeddedFont>
    <p:embeddedFont>
      <p:font typeface="DM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rimo-bold.fntdata"/><Relationship Id="rId25" Type="http://schemas.openxmlformats.org/officeDocument/2006/relationships/font" Target="fonts/Arimo-regular.fntdata"/><Relationship Id="rId28" Type="http://schemas.openxmlformats.org/officeDocument/2006/relationships/font" Target="fonts/Arimo-boldItalic.fntdata"/><Relationship Id="rId27" Type="http://schemas.openxmlformats.org/officeDocument/2006/relationships/font" Target="fonts/Arim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ZenMaruGothi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ZenMaruGothicBlack-bold.fntdata"/><Relationship Id="rId30" Type="http://schemas.openxmlformats.org/officeDocument/2006/relationships/font" Target="fonts/ZenMaruGothic-bold.fntdata"/><Relationship Id="rId11" Type="http://schemas.openxmlformats.org/officeDocument/2006/relationships/slide" Target="slides/slide7.xml"/><Relationship Id="rId33" Type="http://schemas.openxmlformats.org/officeDocument/2006/relationships/font" Target="fonts/ZenMaruGothicMedium-bold.fntdata"/><Relationship Id="rId10" Type="http://schemas.openxmlformats.org/officeDocument/2006/relationships/slide" Target="slides/slide6.xml"/><Relationship Id="rId32" Type="http://schemas.openxmlformats.org/officeDocument/2006/relationships/font" Target="fonts/ZenMaruGothicMedium-regular.fntdata"/><Relationship Id="rId13" Type="http://schemas.openxmlformats.org/officeDocument/2006/relationships/slide" Target="slides/slide9.xml"/><Relationship Id="rId35" Type="http://schemas.openxmlformats.org/officeDocument/2006/relationships/font" Target="fonts/DMSans-bold.fntdata"/><Relationship Id="rId12" Type="http://schemas.openxmlformats.org/officeDocument/2006/relationships/slide" Target="slides/slide8.xml"/><Relationship Id="rId34" Type="http://schemas.openxmlformats.org/officeDocument/2006/relationships/font" Target="fonts/DMSans-regular.fntdata"/><Relationship Id="rId15" Type="http://schemas.openxmlformats.org/officeDocument/2006/relationships/slide" Target="slides/slide11.xml"/><Relationship Id="rId37" Type="http://schemas.openxmlformats.org/officeDocument/2006/relationships/font" Target="fonts/DMSans-boldItalic.fntdata"/><Relationship Id="rId14" Type="http://schemas.openxmlformats.org/officeDocument/2006/relationships/slide" Target="slides/slide10.xml"/><Relationship Id="rId36" Type="http://schemas.openxmlformats.org/officeDocument/2006/relationships/font" Target="fonts/DM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0a01d74ff9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0a01d74ff9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Two sets for the rest of the features, since there are so many different kinds of genres, we will look at the Top Ten most common and Top ten Scored. To start let’s look at Ten most common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Drama = 6.90 , 2169</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Romance = 6.87, 1805</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Supernatural = 6.82, 1248</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action= 6.74, 3973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Mystery = 7.115,  760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sports= 6.755, 566</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Awardwinning = 7.525, 214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Suspense =  7.180, 195</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Gourmet = 6.800, 108</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GirlLove  = 6.710, 103</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preferred genres are Award Winning, Suspense and Mystery. If we exclude AwardWinning then we can say that drama is also a popular genre.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a01d74ff9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0a01d74ff9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left we have the box plot comparing scores for the ten most common studios, in terms of scores, A-1 pictures and Production I.G are very close both being around 7.1, then the next two StudioDeen and TMSEntertainment are also very close in score being </a:t>
            </a:r>
            <a:r>
              <a:rPr lang="en"/>
              <a:t>around</a:t>
            </a:r>
            <a:r>
              <a:rPr lang="en"/>
              <a:t> 7.0, in fact it seems that these studios are all pretty close in terms of score, the lowest being OLM at a score of around 6.5. </a:t>
            </a:r>
            <a:endParaRPr/>
          </a:p>
          <a:p>
            <a:pPr indent="-298450" lvl="0" marL="457200" rtl="0" algn="l">
              <a:spcBef>
                <a:spcPts val="0"/>
              </a:spcBef>
              <a:spcAft>
                <a:spcPts val="0"/>
              </a:spcAft>
              <a:buSzPts val="1100"/>
              <a:buChar char="●"/>
            </a:pPr>
            <a:r>
              <a:rPr lang="en">
                <a:solidFill>
                  <a:schemeClr val="dk1"/>
                </a:solidFill>
              </a:rPr>
              <a:t>On the right we see the Ten highest scored studios. For three of these studios, we can see there is just a line in lieu of a box, this is due to the fact that that those studios only have a single anime that the studio worked on. In fact all of these studios have less than 20 anime that as worked on, Therefore We will consider the Top ten Most common, as that is a better representation of the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1bf8d60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1bf8d60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Studios</a:t>
            </a:r>
            <a:endParaRPr/>
          </a:p>
          <a:p>
            <a:pPr indent="-295275" lvl="0" marL="457200" rtl="0" algn="l">
              <a:lnSpc>
                <a:spcPct val="135714"/>
              </a:lnSpc>
              <a:spcBef>
                <a:spcPts val="0"/>
              </a:spcBef>
              <a:spcAft>
                <a:spcPts val="0"/>
              </a:spcAft>
              <a:buClr>
                <a:schemeClr val="dk1"/>
              </a:buClr>
              <a:buSzPts val="1050"/>
              <a:buFont typeface="Courier New"/>
              <a:buChar char="●"/>
            </a:pPr>
            <a:r>
              <a:rPr lang="en" sz="1050">
                <a:solidFill>
                  <a:schemeClr val="dk1"/>
                </a:solidFill>
                <a:latin typeface="Courier New"/>
                <a:ea typeface="Courier New"/>
                <a:cs typeface="Courier New"/>
                <a:sym typeface="Courier New"/>
              </a:rPr>
              <a:t>Left fig Dentsu is the highest scoring Producer with 7.4 with Aniplex close behind with 7.3 </a:t>
            </a:r>
            <a:endParaRPr sz="1050">
              <a:solidFill>
                <a:schemeClr val="dk1"/>
              </a:solidFill>
              <a:latin typeface="Courier New"/>
              <a:ea typeface="Courier New"/>
              <a:cs typeface="Courier New"/>
              <a:sym typeface="Courier New"/>
            </a:endParaRPr>
          </a:p>
          <a:p>
            <a:pPr indent="-295275" lvl="0" marL="457200" rtl="0" algn="l">
              <a:lnSpc>
                <a:spcPct val="135714"/>
              </a:lnSpc>
              <a:spcBef>
                <a:spcPts val="0"/>
              </a:spcBef>
              <a:spcAft>
                <a:spcPts val="0"/>
              </a:spcAft>
              <a:buClr>
                <a:schemeClr val="dk1"/>
              </a:buClr>
              <a:buSzPts val="1050"/>
              <a:buFont typeface="Courier New"/>
              <a:buChar char="●"/>
            </a:pPr>
            <a:r>
              <a:rPr lang="en" sz="1050">
                <a:solidFill>
                  <a:schemeClr val="dk1"/>
                </a:solidFill>
                <a:latin typeface="Courier New"/>
                <a:ea typeface="Courier New"/>
                <a:cs typeface="Courier New"/>
                <a:sym typeface="Courier New"/>
              </a:rPr>
              <a:t>Right fig half of the features only have a value of 1 and the largest value for the highest scoring producers is 10, this is  not a good representation of the data, so we will look Top ten most common, </a:t>
            </a:r>
            <a:r>
              <a:rPr lang="en" sz="1050">
                <a:solidFill>
                  <a:schemeClr val="dk1"/>
                </a:solidFill>
                <a:latin typeface="Courier New"/>
                <a:ea typeface="Courier New"/>
                <a:cs typeface="Courier New"/>
                <a:sym typeface="Courier New"/>
              </a:rPr>
              <a:t>therefore</a:t>
            </a:r>
            <a:r>
              <a:rPr lang="en" sz="1050">
                <a:solidFill>
                  <a:schemeClr val="dk1"/>
                </a:solidFill>
                <a:latin typeface="Courier New"/>
                <a:ea typeface="Courier New"/>
                <a:cs typeface="Courier New"/>
                <a:sym typeface="Courier New"/>
              </a:rPr>
              <a:t> making Dentsu the ‘favored’ producer</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1bf8d60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1bf8d60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Fig 17 shows us the Licensors that have the highest value_counts, which makes them the most common, Aniplex has the </a:t>
            </a:r>
            <a:r>
              <a:rPr lang="en"/>
              <a:t>highest score of 8.1!  And Central Park Media has the lowest score with 7.2 .</a:t>
            </a:r>
            <a:endParaRPr/>
          </a:p>
          <a:p>
            <a:pPr indent="-298450" lvl="0" marL="457200" rtl="0" algn="l">
              <a:spcBef>
                <a:spcPts val="0"/>
              </a:spcBef>
              <a:spcAft>
                <a:spcPts val="0"/>
              </a:spcAft>
              <a:buSzPts val="1100"/>
              <a:buChar char="●"/>
            </a:pPr>
            <a:r>
              <a:rPr lang="en"/>
              <a:t>Fig 18 shows the highest scoring Licensors vs Scores , while all the scores are above 8.0, which is amazing, more than half of the feature values are less than 20, only Aniplex has more than 100, therefore as to get a better idea of the actual data we will once again use The top ten most Common, making Aniplex the preferred Licensor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1bf8d60a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1bf8d60a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fig 19, all themes have over 200 anime associated with it, with school first the most common theme in anime. </a:t>
            </a:r>
            <a:r>
              <a:rPr lang="en"/>
              <a:t>Comparatively, with the hight scoring, we see that the Adultcast, is  just clearing 400 anime associated with it, however still being below the Space and Martial Arts themes. It also appears that many themes in the highest scoring are below 100,  The scores for highest score could once again be influenced by the amount of anime associated.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0a01d74ff9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0a01d74ff9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off we can see theres </a:t>
            </a:r>
            <a:r>
              <a:rPr lang="en"/>
              <a:t>variability</a:t>
            </a:r>
            <a:r>
              <a:rPr lang="en"/>
              <a:t> for scores for the highest scoring themes as their boxes are in general longer than those in the common themes. Common themes, are a within the score 6 - 7 range with the lowest being around 6.2 and the highest being at 6.9.  The higher scoring themes have their largest score at 7.5 and their lowest at 7.2.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0f41e1924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0f41e1924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1bf8d60a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1bf8d60a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chose regression models, since I was looking if certain features have an effect the score. </a:t>
            </a:r>
            <a:endParaRPr/>
          </a:p>
          <a:p>
            <a:pPr indent="0" lvl="0" marL="0" rtl="0" algn="l">
              <a:spcBef>
                <a:spcPts val="0"/>
              </a:spcBef>
              <a:spcAft>
                <a:spcPts val="0"/>
              </a:spcAft>
              <a:buNone/>
            </a:pPr>
            <a:r>
              <a:rPr lang="en"/>
              <a:t>In our case the target/ </a:t>
            </a:r>
            <a:r>
              <a:rPr lang="en"/>
              <a:t>dependent</a:t>
            </a:r>
            <a:r>
              <a:rPr lang="en"/>
              <a:t> variable being the score and the exploratory/ independent variables </a:t>
            </a:r>
            <a:r>
              <a:rPr lang="en"/>
              <a:t>being</a:t>
            </a:r>
            <a:r>
              <a:rPr lang="en"/>
              <a:t> </a:t>
            </a:r>
            <a:r>
              <a:rPr lang="en"/>
              <a:t>everything</a:t>
            </a:r>
            <a:r>
              <a:rPr lang="en"/>
              <a:t> except the score.</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1bf8d60a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1bf8d60a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Regression Models,  metrics for models are R^2— proportion of variance in the dependent variable by the </a:t>
            </a:r>
            <a:r>
              <a:rPr lang="en"/>
              <a:t>independent</a:t>
            </a:r>
            <a:r>
              <a:rPr lang="en"/>
              <a:t> variables , higher the better</a:t>
            </a:r>
            <a:endParaRPr/>
          </a:p>
          <a:p>
            <a:pPr indent="0" lvl="0" marL="0" rtl="0" algn="l">
              <a:spcBef>
                <a:spcPts val="0"/>
              </a:spcBef>
              <a:spcAft>
                <a:spcPts val="0"/>
              </a:spcAft>
              <a:buNone/>
            </a:pPr>
            <a:r>
              <a:rPr lang="en"/>
              <a:t>Mean Absolute error— </a:t>
            </a:r>
            <a:r>
              <a:rPr lang="en"/>
              <a:t>average</a:t>
            </a:r>
            <a:r>
              <a:rPr lang="en"/>
              <a:t> of absolute </a:t>
            </a:r>
            <a:r>
              <a:rPr lang="en"/>
              <a:t>difference</a:t>
            </a:r>
            <a:r>
              <a:rPr lang="en"/>
              <a:t> between predicted vs actual values the lower the better</a:t>
            </a:r>
            <a:endParaRPr/>
          </a:p>
          <a:p>
            <a:pPr indent="0" lvl="0" marL="0" rtl="0" algn="l">
              <a:spcBef>
                <a:spcPts val="0"/>
              </a:spcBef>
              <a:spcAft>
                <a:spcPts val="0"/>
              </a:spcAft>
              <a:buNone/>
            </a:pPr>
            <a:r>
              <a:rPr lang="en"/>
              <a:t>Root Mean Squared error—</a:t>
            </a:r>
            <a:r>
              <a:rPr b="1" lang="en">
                <a:solidFill>
                  <a:schemeClr val="dk1"/>
                </a:solidFill>
              </a:rPr>
              <a:t>average difference between values predicted by a model and the actual values, lower better.</a:t>
            </a:r>
            <a:endParaRPr b="1">
              <a:solidFill>
                <a:schemeClr val="dk1"/>
              </a:solidFill>
            </a:endParaRPr>
          </a:p>
          <a:p>
            <a:pPr indent="0" lvl="0" marL="0" rtl="0" algn="l">
              <a:spcBef>
                <a:spcPts val="0"/>
              </a:spcBef>
              <a:spcAft>
                <a:spcPts val="0"/>
              </a:spcAft>
              <a:buNone/>
            </a:pPr>
            <a:r>
              <a:rPr lang="en">
                <a:solidFill>
                  <a:schemeClr val="dk1"/>
                </a:solidFill>
              </a:rPr>
              <a:t>It is not uncommon for the training score for R2 is slightly better than the testing score, reversely it is not too concerning of the MAE or RSME testing is higher than training score, so long as the scores do not have a large gap.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our </a:t>
            </a:r>
            <a:r>
              <a:rPr lang="en">
                <a:solidFill>
                  <a:schemeClr val="dk1"/>
                </a:solidFill>
              </a:rPr>
              <a:t>default</a:t>
            </a:r>
            <a:r>
              <a:rPr lang="en">
                <a:solidFill>
                  <a:schemeClr val="dk1"/>
                </a:solidFill>
              </a:rPr>
              <a:t> Linear Regression, the R2  testing score was almost doubly worse than our training score, this could mean the model was overfitting, so I tuned the parameters find the optimal params, Simple Imputer = mean, score_funct = f_regression and k = 244, the metrics look better!.</a:t>
            </a:r>
            <a:endParaRPr>
              <a:solidFill>
                <a:schemeClr val="dk1"/>
              </a:solidFill>
            </a:endParaRPr>
          </a:p>
          <a:p>
            <a:pPr indent="0" lvl="0" marL="0" rtl="0" algn="l">
              <a:spcBef>
                <a:spcPts val="0"/>
              </a:spcBef>
              <a:spcAft>
                <a:spcPts val="0"/>
              </a:spcAft>
              <a:buNone/>
            </a:pPr>
            <a:r>
              <a:rPr lang="en">
                <a:solidFill>
                  <a:schemeClr val="dk1"/>
                </a:solidFill>
              </a:rPr>
              <a:t>Then using the default Random Forest Regressor model, our metrics are better than our Linear regression. </a:t>
            </a:r>
            <a:endParaRPr>
              <a:solidFill>
                <a:schemeClr val="dk1"/>
              </a:solidFill>
            </a:endParaRPr>
          </a:p>
          <a:p>
            <a:pPr indent="0" lvl="0" marL="0" rtl="0" algn="l">
              <a:spcBef>
                <a:spcPts val="0"/>
              </a:spcBef>
              <a:spcAft>
                <a:spcPts val="0"/>
              </a:spcAft>
              <a:buNone/>
            </a:pPr>
            <a:r>
              <a:rPr lang="en">
                <a:solidFill>
                  <a:schemeClr val="dk1"/>
                </a:solidFill>
              </a:rPr>
              <a:t>The default Gradient Boosting model has better metrics than the default Linear regression, but has slightly worse metrics than the Tuned Linear model. </a:t>
            </a:r>
            <a:endParaRPr>
              <a:solidFill>
                <a:schemeClr val="dk1"/>
              </a:solidFill>
            </a:endParaRPr>
          </a:p>
          <a:p>
            <a:pPr indent="0" lvl="0" marL="0" rtl="0" algn="l">
              <a:spcBef>
                <a:spcPts val="0"/>
              </a:spcBef>
              <a:spcAft>
                <a:spcPts val="0"/>
              </a:spcAft>
              <a:buNone/>
            </a:pPr>
            <a:r>
              <a:rPr lang="en">
                <a:solidFill>
                  <a:schemeClr val="dk1"/>
                </a:solidFill>
              </a:rPr>
              <a:t>Looking at all </a:t>
            </a:r>
            <a:r>
              <a:rPr lang="en">
                <a:solidFill>
                  <a:schemeClr val="dk1"/>
                </a:solidFill>
              </a:rPr>
              <a:t>the</a:t>
            </a:r>
            <a:r>
              <a:rPr lang="en">
                <a:solidFill>
                  <a:schemeClr val="dk1"/>
                </a:solidFill>
              </a:rPr>
              <a:t> models and their metrics, Random Forest is in my opinion the best option, even without tuning.</a:t>
            </a:r>
            <a:endParaRPr>
              <a:solidFill>
                <a:schemeClr val="dk1"/>
              </a:solidFill>
            </a:endParaRPr>
          </a:p>
          <a:p>
            <a:pPr indent="0" lvl="0" marL="0" rtl="0" algn="l">
              <a:spcBef>
                <a:spcPts val="0"/>
              </a:spcBef>
              <a:spcAft>
                <a:spcPts val="0"/>
              </a:spcAft>
              <a:buNone/>
            </a:pPr>
            <a:r>
              <a:rPr lang="en">
                <a:solidFill>
                  <a:schemeClr val="dk1"/>
                </a:solidFill>
              </a:rPr>
              <a:t>If we continue the work, tuning Random Forest and Gradient Boosting may give us better metrics and better models.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1bf8d60a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1bf8d60a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all the models important features/ highest coefs.</a:t>
            </a:r>
            <a:endParaRPr/>
          </a:p>
          <a:p>
            <a:pPr indent="0" lvl="0" marL="0" rtl="0" algn="l">
              <a:spcBef>
                <a:spcPts val="0"/>
              </a:spcBef>
              <a:spcAft>
                <a:spcPts val="0"/>
              </a:spcAft>
              <a:buNone/>
            </a:pPr>
            <a:r>
              <a:rPr lang="en"/>
              <a:t>Random Forest and Gradient Boosting share many features that are positive with the score </a:t>
            </a:r>
            <a:r>
              <a:rPr lang="en">
                <a:solidFill>
                  <a:schemeClr val="dk1"/>
                </a:solidFill>
                <a:latin typeface="Courier New"/>
                <a:ea typeface="Courier New"/>
                <a:cs typeface="Courier New"/>
                <a:sym typeface="Courier New"/>
              </a:rPr>
              <a:t>—</a:t>
            </a:r>
            <a:r>
              <a:rPr lang="en" sz="1050">
                <a:solidFill>
                  <a:schemeClr val="dk1"/>
                </a:solidFill>
                <a:latin typeface="Courier New"/>
                <a:ea typeface="Courier New"/>
                <a:cs typeface="Courier New"/>
                <a:sym typeface="Courier New"/>
              </a:rPr>
              <a:t> </a:t>
            </a:r>
            <a:r>
              <a:rPr lang="en">
                <a:solidFill>
                  <a:schemeClr val="dk1"/>
                </a:solidFill>
                <a:latin typeface="Courier New"/>
                <a:ea typeface="Courier New"/>
                <a:cs typeface="Courier New"/>
                <a:sym typeface="Courier New"/>
              </a:rPr>
              <a:t>Tv, G rating, pg 13 rating, drama genre, light novel and manga sources, shounen demographics, and a avant garde genre.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Linear Regression high coefs show that the Licesors, Production and Studios </a:t>
            </a:r>
            <a:r>
              <a:rPr lang="en">
                <a:solidFill>
                  <a:schemeClr val="dk1"/>
                </a:solidFill>
                <a:latin typeface="Courier New"/>
                <a:ea typeface="Courier New"/>
                <a:cs typeface="Courier New"/>
                <a:sym typeface="Courier New"/>
              </a:rPr>
              <a:t>have</a:t>
            </a:r>
            <a:r>
              <a:rPr lang="en">
                <a:solidFill>
                  <a:schemeClr val="dk1"/>
                </a:solidFill>
                <a:latin typeface="Courier New"/>
                <a:ea typeface="Courier New"/>
                <a:cs typeface="Courier New"/>
                <a:sym typeface="Courier New"/>
              </a:rPr>
              <a:t> the top ten highest </a:t>
            </a:r>
            <a:r>
              <a:rPr lang="en">
                <a:solidFill>
                  <a:schemeClr val="dk1"/>
                </a:solidFill>
                <a:latin typeface="Courier New"/>
                <a:ea typeface="Courier New"/>
                <a:cs typeface="Courier New"/>
                <a:sym typeface="Courier New"/>
              </a:rPr>
              <a:t>coefficients.</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For our problem, It might be best if the store continues to carry shounen anime tv shows that are rated pg 13 have either a manga or light novel source. It is best to keep in mind that Random FOrest and Gradient Boosting models are not tuned, if they were they may yield different results.</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a01d74f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a01d74f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1bf8d60a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1bf8d60a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a01d74ff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a01d74ff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This dataset was from 1965 to 2022, animes that aired in 2023- 2024 are not a part of this data set. Originally, the anime dataset had 39 columns and around</a:t>
            </a:r>
            <a:r>
              <a:rPr lang="en" sz="1050">
                <a:solidFill>
                  <a:srgbClr val="CCCCCC"/>
                </a:solidFill>
                <a:latin typeface="Courier New"/>
                <a:ea typeface="Courier New"/>
                <a:cs typeface="Courier New"/>
                <a:sym typeface="Courier New"/>
              </a:rPr>
              <a:t> </a:t>
            </a:r>
            <a:r>
              <a:rPr lang="en" sz="1200">
                <a:solidFill>
                  <a:schemeClr val="dk1"/>
                </a:solidFill>
              </a:rPr>
              <a:t>24,985 rows. To begin, I took any columns off that did not aid in solving the problem — title variations, official artwork banner, synopsis, if the anime was favorited, etc. I also dropped any row that had the type </a:t>
            </a:r>
            <a:r>
              <a:rPr lang="en" sz="1200">
                <a:solidFill>
                  <a:schemeClr val="dk1"/>
                </a:solidFill>
              </a:rPr>
              <a:t>music</a:t>
            </a:r>
            <a:r>
              <a:rPr lang="en" sz="1200">
                <a:solidFill>
                  <a:schemeClr val="dk1"/>
                </a:solidFill>
              </a:rPr>
              <a:t> as those are music videos. I also dropped any row that doesn’t have a score, as that is the target </a:t>
            </a:r>
            <a:r>
              <a:rPr lang="en" sz="1200">
                <a:solidFill>
                  <a:schemeClr val="dk1"/>
                </a:solidFill>
              </a:rPr>
              <a:t>variable</a:t>
            </a:r>
            <a:r>
              <a:rPr lang="en" sz="1200">
                <a:solidFill>
                  <a:schemeClr val="dk1"/>
                </a:solidFill>
              </a:rPr>
              <a:t> we are looking at. After dropping all necessary rows and columns we end up with 14,464 rows.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0f41e19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0f41e19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0f41e192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0f41e1924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•used median score to get a better idea of distribution.</a:t>
            </a:r>
            <a:endParaRPr/>
          </a:p>
          <a:p>
            <a:pPr indent="0" lvl="0" marL="0" rtl="0" algn="l">
              <a:spcBef>
                <a:spcPts val="0"/>
              </a:spcBef>
              <a:spcAft>
                <a:spcPts val="0"/>
              </a:spcAft>
              <a:buNone/>
            </a:pPr>
            <a:r>
              <a:rPr lang="en"/>
              <a:t>type of TV show, </a:t>
            </a:r>
            <a:r>
              <a:rPr lang="en"/>
              <a:t>approximately</a:t>
            </a:r>
            <a:r>
              <a:rPr lang="en"/>
              <a:t> 4561 with score 6.87. </a:t>
            </a:r>
            <a:endParaRPr/>
          </a:p>
          <a:p>
            <a:pPr indent="0" lvl="0" marL="0" rtl="0" algn="l">
              <a:spcBef>
                <a:spcPts val="0"/>
              </a:spcBef>
              <a:spcAft>
                <a:spcPts val="0"/>
              </a:spcAft>
              <a:buNone/>
            </a:pPr>
            <a:r>
              <a:rPr lang="en"/>
              <a:t>•Original Video Animation, which are anime that are direct to dvd or blueray was second with 3312 with score 6.25, </a:t>
            </a:r>
            <a:endParaRPr/>
          </a:p>
          <a:p>
            <a:pPr indent="0" lvl="0" marL="0" rtl="0" algn="l">
              <a:spcBef>
                <a:spcPts val="0"/>
              </a:spcBef>
              <a:spcAft>
                <a:spcPts val="0"/>
              </a:spcAft>
              <a:buNone/>
            </a:pPr>
            <a:r>
              <a:rPr lang="en">
                <a:solidFill>
                  <a:schemeClr val="dk1"/>
                </a:solidFill>
              </a:rPr>
              <a:t>•</a:t>
            </a:r>
            <a:r>
              <a:rPr lang="en"/>
              <a:t>movies = 2062, score =6.43</a:t>
            </a:r>
            <a:endParaRPr/>
          </a:p>
          <a:p>
            <a:pPr indent="0" lvl="0" marL="0" rtl="0" algn="l">
              <a:spcBef>
                <a:spcPts val="0"/>
              </a:spcBef>
              <a:spcAft>
                <a:spcPts val="0"/>
              </a:spcAft>
              <a:buNone/>
            </a:pPr>
            <a:r>
              <a:rPr lang="en">
                <a:solidFill>
                  <a:schemeClr val="dk1"/>
                </a:solidFill>
              </a:rPr>
              <a:t>•</a:t>
            </a:r>
            <a:r>
              <a:rPr lang="en"/>
              <a:t>Original Net Animation = 2008  score= 6.06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1bf8d60a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1bf8d60a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•manga count 4176, = 6.880</a:t>
            </a:r>
            <a:endParaRPr>
              <a:solidFill>
                <a:schemeClr val="dk1"/>
              </a:solidFill>
            </a:endParaRPr>
          </a:p>
          <a:p>
            <a:pPr indent="0" lvl="0" marL="0" rtl="0" algn="l">
              <a:spcBef>
                <a:spcPts val="0"/>
              </a:spcBef>
              <a:spcAft>
                <a:spcPts val="0"/>
              </a:spcAft>
              <a:buNone/>
            </a:pPr>
            <a:r>
              <a:rPr lang="en">
                <a:solidFill>
                  <a:schemeClr val="dk1"/>
                </a:solidFill>
              </a:rPr>
              <a:t>• original count 3750, = 6.170</a:t>
            </a:r>
            <a:endParaRPr>
              <a:solidFill>
                <a:schemeClr val="dk1"/>
              </a:solidFill>
            </a:endParaRPr>
          </a:p>
          <a:p>
            <a:pPr indent="0" lvl="0" marL="0" rtl="0" algn="l">
              <a:spcBef>
                <a:spcPts val="0"/>
              </a:spcBef>
              <a:spcAft>
                <a:spcPts val="0"/>
              </a:spcAft>
              <a:buNone/>
            </a:pPr>
            <a:r>
              <a:rPr lang="en">
                <a:solidFill>
                  <a:schemeClr val="dk1"/>
                </a:solidFill>
              </a:rPr>
              <a:t>•web_novel count 45, = 7.040</a:t>
            </a:r>
            <a:endParaRPr>
              <a:solidFill>
                <a:schemeClr val="dk1"/>
              </a:solidFill>
            </a:endParaRPr>
          </a:p>
          <a:p>
            <a:pPr indent="0" lvl="0" marL="0" rtl="0" algn="l">
              <a:spcBef>
                <a:spcPts val="0"/>
              </a:spcBef>
              <a:spcAft>
                <a:spcPts val="0"/>
              </a:spcAft>
              <a:buNone/>
            </a:pPr>
            <a:r>
              <a:rPr lang="en">
                <a:solidFill>
                  <a:schemeClr val="dk1"/>
                </a:solidFill>
              </a:rPr>
              <a:t>• light_novel count 905, = 7.010</a:t>
            </a:r>
            <a:endParaRPr>
              <a:solidFill>
                <a:schemeClr val="dk1"/>
              </a:solidFill>
            </a:endParaRPr>
          </a:p>
          <a:p>
            <a:pPr indent="0" lvl="0" marL="0" rtl="0" algn="l">
              <a:spcBef>
                <a:spcPts val="0"/>
              </a:spcBef>
              <a:spcAft>
                <a:spcPts val="0"/>
              </a:spcAft>
              <a:buNone/>
            </a:pPr>
            <a:r>
              <a:rPr lang="en">
                <a:solidFill>
                  <a:schemeClr val="dk1"/>
                </a:solidFill>
              </a:rPr>
              <a:t>Favored source is Web/Light novels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a01d74ff9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0a01d74ff9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9CDCFE"/>
                </a:solidFill>
                <a:highlight>
                  <a:srgbClr val="1F1F1F"/>
                </a:highlight>
                <a:latin typeface="Courier New"/>
                <a:ea typeface="Courier New"/>
                <a:cs typeface="Courier New"/>
                <a:sym typeface="Courier New"/>
              </a:rPr>
              <a:t>anime</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'demographics'</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value_counts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rPr>
              <a:t>pg-13 = 6633 = 6.7</a:t>
            </a:r>
            <a:endParaRPr>
              <a:solidFill>
                <a:schemeClr val="dk1"/>
              </a:solidFill>
            </a:endParaRPr>
          </a:p>
          <a:p>
            <a:pPr indent="0" lvl="0" marL="0" rtl="0" algn="l">
              <a:spcBef>
                <a:spcPts val="0"/>
              </a:spcBef>
              <a:spcAft>
                <a:spcPts val="0"/>
              </a:spcAft>
              <a:buNone/>
            </a:pPr>
            <a:r>
              <a:rPr lang="en">
                <a:solidFill>
                  <a:schemeClr val="dk1"/>
                </a:solidFill>
              </a:rPr>
              <a:t>•g = 2983 = 5.9</a:t>
            </a:r>
            <a:endParaRPr>
              <a:solidFill>
                <a:schemeClr val="dk1"/>
              </a:solidFill>
            </a:endParaRPr>
          </a:p>
          <a:p>
            <a:pPr indent="0" lvl="0" marL="0" rtl="0" algn="l">
              <a:spcBef>
                <a:spcPts val="0"/>
              </a:spcBef>
              <a:spcAft>
                <a:spcPts val="0"/>
              </a:spcAft>
              <a:buNone/>
            </a:pPr>
            <a:r>
              <a:rPr lang="en">
                <a:solidFill>
                  <a:schemeClr val="dk1"/>
                </a:solidFill>
              </a:rPr>
              <a:t>•rx(contains sex and excessive nudity) =1461 = 6.170</a:t>
            </a:r>
            <a:endParaRPr>
              <a:solidFill>
                <a:schemeClr val="dk1"/>
              </a:solidFill>
            </a:endParaRPr>
          </a:p>
          <a:p>
            <a:pPr indent="0" lvl="0" marL="0" rtl="0" algn="l">
              <a:spcBef>
                <a:spcPts val="0"/>
              </a:spcBef>
              <a:spcAft>
                <a:spcPts val="0"/>
              </a:spcAft>
              <a:buNone/>
            </a:pPr>
            <a:r>
              <a:rPr lang="en">
                <a:solidFill>
                  <a:schemeClr val="dk1"/>
                </a:solidFill>
              </a:rPr>
              <a:t>•r (violence and profanity)=1275 = 7.060</a:t>
            </a:r>
            <a:endParaRPr>
              <a:solidFill>
                <a:schemeClr val="dk1"/>
              </a:solidFill>
            </a:endParaRPr>
          </a:p>
          <a:p>
            <a:pPr indent="0" lvl="0" marL="0" rtl="0" algn="l">
              <a:spcBef>
                <a:spcPts val="0"/>
              </a:spcBef>
              <a:spcAft>
                <a:spcPts val="0"/>
              </a:spcAft>
              <a:buNone/>
            </a:pPr>
            <a:r>
              <a:rPr lang="en">
                <a:solidFill>
                  <a:schemeClr val="dk1"/>
                </a:solidFill>
              </a:rPr>
              <a:t>•r+ (mild nudity) = 1020 = 6.355</a:t>
            </a:r>
            <a:endParaRPr>
              <a:solidFill>
                <a:schemeClr val="dk1"/>
              </a:solidFill>
            </a:endParaRPr>
          </a:p>
          <a:p>
            <a:pPr indent="0" lvl="0" marL="0" rtl="0" algn="l">
              <a:spcBef>
                <a:spcPts val="0"/>
              </a:spcBef>
              <a:spcAft>
                <a:spcPts val="0"/>
              </a:spcAft>
              <a:buNone/>
            </a:pPr>
            <a:r>
              <a:rPr lang="en">
                <a:solidFill>
                  <a:schemeClr val="dk1"/>
                </a:solidFill>
              </a:rPr>
              <a:t>Pg = 993, 6.380</a:t>
            </a:r>
            <a:endParaRPr>
              <a:solidFill>
                <a:schemeClr val="dk1"/>
              </a:solidFill>
            </a:endParaRPr>
          </a:p>
          <a:p>
            <a:pPr indent="0" lvl="0" marL="0" rtl="0" algn="l">
              <a:spcBef>
                <a:spcPts val="0"/>
              </a:spcBef>
              <a:spcAft>
                <a:spcPts val="0"/>
              </a:spcAft>
              <a:buNone/>
            </a:pPr>
            <a:r>
              <a:rPr lang="en">
                <a:solidFill>
                  <a:schemeClr val="dk1"/>
                </a:solidFill>
              </a:rPr>
              <a:t>Preferred rating is R(R-17)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a01d74ff9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a01d74ff9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Shounen (demographic to target teen boys) 1696 = 7.180</a:t>
            </a:r>
            <a:endParaRPr/>
          </a:p>
          <a:p>
            <a:pPr indent="0" lvl="0" marL="0" rtl="0" algn="l">
              <a:spcBef>
                <a:spcPts val="0"/>
              </a:spcBef>
              <a:spcAft>
                <a:spcPts val="0"/>
              </a:spcAft>
              <a:buNone/>
            </a:pPr>
            <a:r>
              <a:rPr lang="en"/>
              <a:t>Kids = 937 =6.1</a:t>
            </a:r>
            <a:endParaRPr/>
          </a:p>
          <a:p>
            <a:pPr indent="0" lvl="0" marL="0" rtl="0" algn="l">
              <a:spcBef>
                <a:spcPts val="0"/>
              </a:spcBef>
              <a:spcAft>
                <a:spcPts val="0"/>
              </a:spcAft>
              <a:buNone/>
            </a:pPr>
            <a:r>
              <a:rPr lang="en"/>
              <a:t>Seinen(targets young men) = 859 = 7.0</a:t>
            </a:r>
            <a:endParaRPr/>
          </a:p>
          <a:p>
            <a:pPr indent="0" lvl="0" marL="0" rtl="0" algn="l">
              <a:spcBef>
                <a:spcPts val="0"/>
              </a:spcBef>
              <a:spcAft>
                <a:spcPts val="0"/>
              </a:spcAft>
              <a:buNone/>
            </a:pPr>
            <a:r>
              <a:rPr lang="en"/>
              <a:t>Shoujo(teen girls) = 579 = 6.8</a:t>
            </a:r>
            <a:endParaRPr/>
          </a:p>
          <a:p>
            <a:pPr indent="0" lvl="0" marL="0" rtl="0" algn="l">
              <a:spcBef>
                <a:spcPts val="0"/>
              </a:spcBef>
              <a:spcAft>
                <a:spcPts val="0"/>
              </a:spcAft>
              <a:buNone/>
            </a:pPr>
            <a:r>
              <a:rPr lang="en"/>
              <a:t>Josei(young women) = 112 = 6.8</a:t>
            </a:r>
            <a:endParaRPr/>
          </a:p>
          <a:p>
            <a:pPr indent="0" lvl="0" marL="0" rtl="0" algn="l">
              <a:spcBef>
                <a:spcPts val="0"/>
              </a:spcBef>
              <a:spcAft>
                <a:spcPts val="0"/>
              </a:spcAft>
              <a:buNone/>
            </a:pPr>
            <a:r>
              <a:rPr lang="en"/>
              <a:t>Kids, Shounen = 50 = 7.0</a:t>
            </a:r>
            <a:endParaRPr/>
          </a:p>
          <a:p>
            <a:pPr indent="0" lvl="0" marL="0" rtl="0" algn="l">
              <a:spcBef>
                <a:spcPts val="0"/>
              </a:spcBef>
              <a:spcAft>
                <a:spcPts val="0"/>
              </a:spcAft>
              <a:buNone/>
            </a:pPr>
            <a:r>
              <a:rPr lang="en"/>
              <a:t>Kids, Shounen = 23 = 6.6</a:t>
            </a:r>
            <a:endParaRPr/>
          </a:p>
          <a:p>
            <a:pPr indent="0" lvl="0" marL="0" rtl="0" algn="l">
              <a:spcBef>
                <a:spcPts val="0"/>
              </a:spcBef>
              <a:spcAft>
                <a:spcPts val="0"/>
              </a:spcAft>
              <a:buNone/>
            </a:pPr>
            <a:r>
              <a:rPr lang="en"/>
              <a:t>Shounen being the favored demographic makes sense given the preferred rating being R-17.</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0a01d74ff9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0a01d74ff9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Two sets for the rest of the features, since there are so many different kinds of genres, we will look at the Top Ten most common and Top ten Scored. To start let’s look at Ten most common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Drama = 6.90 , 2169</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Romance = 6.87, 1805</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Supernatural = 6.82, 1248</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action= 6.74, 3973</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Adventure = 6.69. 2696</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Fantasy = 6.64, 3303</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Sci-fi = 6.59, 2425</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Comedy = 6.58, 5130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Slice of Life = 6.46, 1133</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Hentai = 6.17, 1471</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28000"/>
          </a:blip>
          <a:stretch>
            <a:fillRect/>
          </a:stretch>
        </p:blipFill>
        <p:spPr>
          <a:xfrm>
            <a:off x="-27" y="6674"/>
            <a:ext cx="9143999" cy="5149412"/>
          </a:xfrm>
          <a:prstGeom prst="rect">
            <a:avLst/>
          </a:prstGeom>
          <a:noFill/>
          <a:ln>
            <a:noFill/>
          </a:ln>
        </p:spPr>
      </p:pic>
      <p:sp>
        <p:nvSpPr>
          <p:cNvPr id="10" name="Google Shape;10;p2"/>
          <p:cNvSpPr txBox="1"/>
          <p:nvPr>
            <p:ph type="ctrTitle"/>
          </p:nvPr>
        </p:nvSpPr>
        <p:spPr>
          <a:xfrm>
            <a:off x="713225" y="1505538"/>
            <a:ext cx="5134200" cy="16116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3181413"/>
            <a:ext cx="5134200" cy="4758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400"/>
              <a:buNone/>
              <a:defRPr sz="1600"/>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pic>
        <p:nvPicPr>
          <p:cNvPr id="12" name="Google Shape;12;p2"/>
          <p:cNvPicPr preferRelativeResize="0"/>
          <p:nvPr/>
        </p:nvPicPr>
        <p:blipFill>
          <a:blip r:embed="rId3">
            <a:alphaModFix/>
          </a:blip>
          <a:stretch>
            <a:fillRect/>
          </a:stretch>
        </p:blipFill>
        <p:spPr>
          <a:xfrm>
            <a:off x="5239100" y="-219875"/>
            <a:ext cx="961768" cy="963325"/>
          </a:xfrm>
          <a:prstGeom prst="rect">
            <a:avLst/>
          </a:prstGeom>
          <a:noFill/>
          <a:ln>
            <a:noFill/>
          </a:ln>
          <a:effectLst>
            <a:outerShdw blurRad="114300" rotWithShape="0" algn="bl">
              <a:srgbClr val="000000">
                <a:alpha val="24000"/>
              </a:srgbClr>
            </a:outerShdw>
          </a:effectLst>
        </p:spPr>
      </p:pic>
      <p:pic>
        <p:nvPicPr>
          <p:cNvPr id="13" name="Google Shape;13;p2"/>
          <p:cNvPicPr preferRelativeResize="0"/>
          <p:nvPr/>
        </p:nvPicPr>
        <p:blipFill>
          <a:blip r:embed="rId4">
            <a:alphaModFix/>
          </a:blip>
          <a:stretch>
            <a:fillRect/>
          </a:stretch>
        </p:blipFill>
        <p:spPr>
          <a:xfrm rot="2310206">
            <a:off x="8874907" y="-77477"/>
            <a:ext cx="522465" cy="3134803"/>
          </a:xfrm>
          <a:prstGeom prst="rect">
            <a:avLst/>
          </a:prstGeom>
          <a:noFill/>
          <a:ln>
            <a:noFill/>
          </a:ln>
          <a:effectLst>
            <a:outerShdw blurRad="114300" rotWithShape="0" algn="bl">
              <a:srgbClr val="000000">
                <a:alpha val="24000"/>
              </a:srgbClr>
            </a:outerShdw>
          </a:effectLst>
        </p:spPr>
      </p:pic>
      <p:pic>
        <p:nvPicPr>
          <p:cNvPr id="14" name="Google Shape;14;p2"/>
          <p:cNvPicPr preferRelativeResize="0"/>
          <p:nvPr/>
        </p:nvPicPr>
        <p:blipFill>
          <a:blip r:embed="rId5">
            <a:alphaModFix/>
          </a:blip>
          <a:stretch>
            <a:fillRect/>
          </a:stretch>
        </p:blipFill>
        <p:spPr>
          <a:xfrm rot="-8254966">
            <a:off x="1270731" y="4225125"/>
            <a:ext cx="889254" cy="1438151"/>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pic>
        <p:nvPicPr>
          <p:cNvPr id="62" name="Google Shape;62;p11"/>
          <p:cNvPicPr preferRelativeResize="0"/>
          <p:nvPr/>
        </p:nvPicPr>
        <p:blipFill>
          <a:blip r:embed="rId2">
            <a:alphaModFix amt="28000"/>
          </a:blip>
          <a:stretch>
            <a:fillRect/>
          </a:stretch>
        </p:blipFill>
        <p:spPr>
          <a:xfrm>
            <a:off x="-27" y="6674"/>
            <a:ext cx="9143999" cy="5149412"/>
          </a:xfrm>
          <a:prstGeom prst="rect">
            <a:avLst/>
          </a:prstGeom>
          <a:noFill/>
          <a:ln>
            <a:noFill/>
          </a:ln>
        </p:spPr>
      </p:pic>
      <p:pic>
        <p:nvPicPr>
          <p:cNvPr id="63" name="Google Shape;63;p11"/>
          <p:cNvPicPr preferRelativeResize="0"/>
          <p:nvPr/>
        </p:nvPicPr>
        <p:blipFill>
          <a:blip r:embed="rId3">
            <a:alphaModFix amt="81000"/>
          </a:blip>
          <a:stretch>
            <a:fillRect/>
          </a:stretch>
        </p:blipFill>
        <p:spPr>
          <a:xfrm rot="2458738">
            <a:off x="-1419567" y="3410298"/>
            <a:ext cx="4190935" cy="4190954"/>
          </a:xfrm>
          <a:prstGeom prst="rect">
            <a:avLst/>
          </a:prstGeom>
          <a:noFill/>
          <a:ln>
            <a:noFill/>
          </a:ln>
        </p:spPr>
      </p:pic>
      <p:pic>
        <p:nvPicPr>
          <p:cNvPr id="64" name="Google Shape;64;p11"/>
          <p:cNvPicPr preferRelativeResize="0"/>
          <p:nvPr/>
        </p:nvPicPr>
        <p:blipFill>
          <a:blip r:embed="rId4">
            <a:alphaModFix/>
          </a:blip>
          <a:stretch>
            <a:fillRect/>
          </a:stretch>
        </p:blipFill>
        <p:spPr>
          <a:xfrm rot="6135009">
            <a:off x="4612418" y="2602580"/>
            <a:ext cx="754688" cy="4753941"/>
          </a:xfrm>
          <a:prstGeom prst="rect">
            <a:avLst/>
          </a:prstGeom>
          <a:noFill/>
          <a:ln>
            <a:noFill/>
          </a:ln>
          <a:effectLst>
            <a:outerShdw blurRad="114300" rotWithShape="0" algn="bl">
              <a:srgbClr val="000000">
                <a:alpha val="24000"/>
              </a:srgbClr>
            </a:outerShdw>
          </a:effectLst>
        </p:spPr>
      </p:pic>
      <p:grpSp>
        <p:nvGrpSpPr>
          <p:cNvPr id="65" name="Google Shape;65;p11"/>
          <p:cNvGrpSpPr/>
          <p:nvPr/>
        </p:nvGrpSpPr>
        <p:grpSpPr>
          <a:xfrm rot="-1039150">
            <a:off x="6449224" y="-265880"/>
            <a:ext cx="2948265" cy="1120084"/>
            <a:chOff x="6253484" y="415736"/>
            <a:chExt cx="2227617" cy="846301"/>
          </a:xfrm>
        </p:grpSpPr>
        <p:pic>
          <p:nvPicPr>
            <p:cNvPr id="66" name="Google Shape;66;p11"/>
            <p:cNvPicPr preferRelativeResize="0"/>
            <p:nvPr/>
          </p:nvPicPr>
          <p:blipFill>
            <a:blip r:embed="rId5">
              <a:alphaModFix amt="67000"/>
            </a:blip>
            <a:stretch>
              <a:fillRect/>
            </a:stretch>
          </p:blipFill>
          <p:spPr>
            <a:xfrm rot="-562795">
              <a:off x="7548708" y="493958"/>
              <a:ext cx="882076" cy="689833"/>
            </a:xfrm>
            <a:prstGeom prst="rect">
              <a:avLst/>
            </a:prstGeom>
            <a:noFill/>
            <a:ln>
              <a:noFill/>
            </a:ln>
          </p:spPr>
        </p:pic>
        <p:pic>
          <p:nvPicPr>
            <p:cNvPr id="67" name="Google Shape;67;p11"/>
            <p:cNvPicPr preferRelativeResize="0"/>
            <p:nvPr/>
          </p:nvPicPr>
          <p:blipFill>
            <a:blip r:embed="rId5">
              <a:alphaModFix amt="67000"/>
            </a:blip>
            <a:stretch>
              <a:fillRect/>
            </a:stretch>
          </p:blipFill>
          <p:spPr>
            <a:xfrm flipH="1" rot="663907">
              <a:off x="6311483" y="493970"/>
              <a:ext cx="882076" cy="689833"/>
            </a:xfrm>
            <a:prstGeom prst="rect">
              <a:avLst/>
            </a:prstGeom>
            <a:noFill/>
            <a:ln>
              <a:noFill/>
            </a:ln>
          </p:spPr>
        </p:pic>
      </p:grpSp>
      <p:sp>
        <p:nvSpPr>
          <p:cNvPr id="68" name="Google Shape;68;p11"/>
          <p:cNvSpPr txBox="1"/>
          <p:nvPr>
            <p:ph hasCustomPrompt="1" type="title"/>
          </p:nvPr>
        </p:nvSpPr>
        <p:spPr>
          <a:xfrm>
            <a:off x="1284000" y="1813500"/>
            <a:ext cx="6576000" cy="1019400"/>
          </a:xfrm>
          <a:prstGeom prst="rect">
            <a:avLst/>
          </a:prstGeom>
          <a:solidFill>
            <a:schemeClr val="accent2"/>
          </a:solidFill>
        </p:spPr>
        <p:txBody>
          <a:bodyPr anchorCtr="0" anchor="ctr"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284000" y="2832900"/>
            <a:ext cx="6576000" cy="497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1" name="Shape 71"/>
        <p:cNvGrpSpPr/>
        <p:nvPr/>
      </p:nvGrpSpPr>
      <p:grpSpPr>
        <a:xfrm>
          <a:off x="0" y="0"/>
          <a:ext cx="0" cy="0"/>
          <a:chOff x="0" y="0"/>
          <a:chExt cx="0" cy="0"/>
        </a:xfrm>
      </p:grpSpPr>
      <p:sp>
        <p:nvSpPr>
          <p:cNvPr id="72" name="Google Shape;7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Font typeface="Zen Maru Gothic"/>
              <a:buNone/>
              <a:defRPr>
                <a:latin typeface="Zen Maru Gothic"/>
                <a:ea typeface="Zen Maru Gothic"/>
                <a:cs typeface="Zen Maru Gothic"/>
                <a:sym typeface="Zen Maru Gothic"/>
              </a:defRPr>
            </a:lvl2pPr>
            <a:lvl3pPr lvl="2" rtl="0" algn="ctr">
              <a:spcBef>
                <a:spcPts val="0"/>
              </a:spcBef>
              <a:spcAft>
                <a:spcPts val="0"/>
              </a:spcAft>
              <a:buSzPts val="3000"/>
              <a:buFont typeface="Zen Maru Gothic"/>
              <a:buNone/>
              <a:defRPr>
                <a:latin typeface="Zen Maru Gothic"/>
                <a:ea typeface="Zen Maru Gothic"/>
                <a:cs typeface="Zen Maru Gothic"/>
                <a:sym typeface="Zen Maru Gothic"/>
              </a:defRPr>
            </a:lvl3pPr>
            <a:lvl4pPr lvl="3" rtl="0" algn="ctr">
              <a:spcBef>
                <a:spcPts val="0"/>
              </a:spcBef>
              <a:spcAft>
                <a:spcPts val="0"/>
              </a:spcAft>
              <a:buSzPts val="3000"/>
              <a:buFont typeface="Zen Maru Gothic"/>
              <a:buNone/>
              <a:defRPr>
                <a:latin typeface="Zen Maru Gothic"/>
                <a:ea typeface="Zen Maru Gothic"/>
                <a:cs typeface="Zen Maru Gothic"/>
                <a:sym typeface="Zen Maru Gothic"/>
              </a:defRPr>
            </a:lvl4pPr>
            <a:lvl5pPr lvl="4" rtl="0" algn="ctr">
              <a:spcBef>
                <a:spcPts val="0"/>
              </a:spcBef>
              <a:spcAft>
                <a:spcPts val="0"/>
              </a:spcAft>
              <a:buSzPts val="3000"/>
              <a:buFont typeface="Zen Maru Gothic"/>
              <a:buNone/>
              <a:defRPr>
                <a:latin typeface="Zen Maru Gothic"/>
                <a:ea typeface="Zen Maru Gothic"/>
                <a:cs typeface="Zen Maru Gothic"/>
                <a:sym typeface="Zen Maru Gothic"/>
              </a:defRPr>
            </a:lvl5pPr>
            <a:lvl6pPr lvl="5" rtl="0" algn="ctr">
              <a:spcBef>
                <a:spcPts val="0"/>
              </a:spcBef>
              <a:spcAft>
                <a:spcPts val="0"/>
              </a:spcAft>
              <a:buSzPts val="3000"/>
              <a:buFont typeface="Zen Maru Gothic"/>
              <a:buNone/>
              <a:defRPr>
                <a:latin typeface="Zen Maru Gothic"/>
                <a:ea typeface="Zen Maru Gothic"/>
                <a:cs typeface="Zen Maru Gothic"/>
                <a:sym typeface="Zen Maru Gothic"/>
              </a:defRPr>
            </a:lvl6pPr>
            <a:lvl7pPr lvl="6" rtl="0" algn="ctr">
              <a:spcBef>
                <a:spcPts val="0"/>
              </a:spcBef>
              <a:spcAft>
                <a:spcPts val="0"/>
              </a:spcAft>
              <a:buSzPts val="3000"/>
              <a:buFont typeface="Zen Maru Gothic"/>
              <a:buNone/>
              <a:defRPr>
                <a:latin typeface="Zen Maru Gothic"/>
                <a:ea typeface="Zen Maru Gothic"/>
                <a:cs typeface="Zen Maru Gothic"/>
                <a:sym typeface="Zen Maru Gothic"/>
              </a:defRPr>
            </a:lvl7pPr>
            <a:lvl8pPr lvl="7" rtl="0" algn="ctr">
              <a:spcBef>
                <a:spcPts val="0"/>
              </a:spcBef>
              <a:spcAft>
                <a:spcPts val="0"/>
              </a:spcAft>
              <a:buSzPts val="3000"/>
              <a:buFont typeface="Zen Maru Gothic"/>
              <a:buNone/>
              <a:defRPr>
                <a:latin typeface="Zen Maru Gothic"/>
                <a:ea typeface="Zen Maru Gothic"/>
                <a:cs typeface="Zen Maru Gothic"/>
                <a:sym typeface="Zen Maru Gothic"/>
              </a:defRPr>
            </a:lvl8pPr>
            <a:lvl9pPr lvl="8" rtl="0" algn="ctr">
              <a:spcBef>
                <a:spcPts val="0"/>
              </a:spcBef>
              <a:spcAft>
                <a:spcPts val="0"/>
              </a:spcAft>
              <a:buSzPts val="3000"/>
              <a:buFont typeface="Zen Maru Gothic"/>
              <a:buNone/>
              <a:defRPr>
                <a:latin typeface="Zen Maru Gothic"/>
                <a:ea typeface="Zen Maru Gothic"/>
                <a:cs typeface="Zen Maru Gothic"/>
                <a:sym typeface="Zen Maru Gothic"/>
              </a:defRPr>
            </a:lvl9pPr>
          </a:lstStyle>
          <a:p/>
        </p:txBody>
      </p:sp>
      <p:sp>
        <p:nvSpPr>
          <p:cNvPr id="73" name="Google Shape;73;p13"/>
          <p:cNvSpPr txBox="1"/>
          <p:nvPr>
            <p:ph idx="1" type="subTitle"/>
          </p:nvPr>
        </p:nvSpPr>
        <p:spPr>
          <a:xfrm>
            <a:off x="1309188" y="2209021"/>
            <a:ext cx="2890500" cy="604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4" name="Google Shape;74;p13"/>
          <p:cNvSpPr txBox="1"/>
          <p:nvPr>
            <p:ph idx="2" type="subTitle"/>
          </p:nvPr>
        </p:nvSpPr>
        <p:spPr>
          <a:xfrm>
            <a:off x="4944307" y="2209021"/>
            <a:ext cx="2890500" cy="604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5" name="Google Shape;75;p13"/>
          <p:cNvSpPr txBox="1"/>
          <p:nvPr>
            <p:ph idx="3" type="subTitle"/>
          </p:nvPr>
        </p:nvSpPr>
        <p:spPr>
          <a:xfrm>
            <a:off x="1309188" y="4004375"/>
            <a:ext cx="2890500" cy="604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6" name="Google Shape;76;p13"/>
          <p:cNvSpPr txBox="1"/>
          <p:nvPr>
            <p:ph idx="4" type="subTitle"/>
          </p:nvPr>
        </p:nvSpPr>
        <p:spPr>
          <a:xfrm>
            <a:off x="4944307" y="4004375"/>
            <a:ext cx="2890500" cy="604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7" name="Google Shape;77;p13"/>
          <p:cNvSpPr txBox="1"/>
          <p:nvPr>
            <p:ph hasCustomPrompt="1" idx="5" type="title"/>
          </p:nvPr>
        </p:nvSpPr>
        <p:spPr>
          <a:xfrm>
            <a:off x="1974592" y="1249800"/>
            <a:ext cx="1559700" cy="572700"/>
          </a:xfrm>
          <a:prstGeom prst="rect">
            <a:avLst/>
          </a:prstGeom>
          <a:solidFill>
            <a:schemeClr val="accent2"/>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4500">
                <a:solidFill>
                  <a:schemeClr val="lt1"/>
                </a:solidFill>
              </a:defRPr>
            </a:lvl1pPr>
            <a:lvl2pPr lvl="1" rtl="0">
              <a:spcBef>
                <a:spcPts val="0"/>
              </a:spcBef>
              <a:spcAft>
                <a:spcPts val="0"/>
              </a:spcAft>
              <a:buSzPts val="3000"/>
              <a:buFont typeface="Zen Maru Gothic"/>
              <a:buNone/>
              <a:defRPr sz="3000">
                <a:latin typeface="Zen Maru Gothic"/>
                <a:ea typeface="Zen Maru Gothic"/>
                <a:cs typeface="Zen Maru Gothic"/>
                <a:sym typeface="Zen Maru Gothic"/>
              </a:defRPr>
            </a:lvl2pPr>
            <a:lvl3pPr lvl="2" rtl="0">
              <a:spcBef>
                <a:spcPts val="0"/>
              </a:spcBef>
              <a:spcAft>
                <a:spcPts val="0"/>
              </a:spcAft>
              <a:buSzPts val="3000"/>
              <a:buFont typeface="Zen Maru Gothic"/>
              <a:buNone/>
              <a:defRPr sz="3000">
                <a:latin typeface="Zen Maru Gothic"/>
                <a:ea typeface="Zen Maru Gothic"/>
                <a:cs typeface="Zen Maru Gothic"/>
                <a:sym typeface="Zen Maru Gothic"/>
              </a:defRPr>
            </a:lvl3pPr>
            <a:lvl4pPr lvl="3" rtl="0">
              <a:spcBef>
                <a:spcPts val="0"/>
              </a:spcBef>
              <a:spcAft>
                <a:spcPts val="0"/>
              </a:spcAft>
              <a:buSzPts val="3000"/>
              <a:buFont typeface="Zen Maru Gothic"/>
              <a:buNone/>
              <a:defRPr sz="3000">
                <a:latin typeface="Zen Maru Gothic"/>
                <a:ea typeface="Zen Maru Gothic"/>
                <a:cs typeface="Zen Maru Gothic"/>
                <a:sym typeface="Zen Maru Gothic"/>
              </a:defRPr>
            </a:lvl4pPr>
            <a:lvl5pPr lvl="4" rtl="0">
              <a:spcBef>
                <a:spcPts val="0"/>
              </a:spcBef>
              <a:spcAft>
                <a:spcPts val="0"/>
              </a:spcAft>
              <a:buSzPts val="3000"/>
              <a:buFont typeface="Zen Maru Gothic"/>
              <a:buNone/>
              <a:defRPr sz="3000">
                <a:latin typeface="Zen Maru Gothic"/>
                <a:ea typeface="Zen Maru Gothic"/>
                <a:cs typeface="Zen Maru Gothic"/>
                <a:sym typeface="Zen Maru Gothic"/>
              </a:defRPr>
            </a:lvl5pPr>
            <a:lvl6pPr lvl="5" rtl="0">
              <a:spcBef>
                <a:spcPts val="0"/>
              </a:spcBef>
              <a:spcAft>
                <a:spcPts val="0"/>
              </a:spcAft>
              <a:buSzPts val="3000"/>
              <a:buFont typeface="Zen Maru Gothic"/>
              <a:buNone/>
              <a:defRPr sz="3000">
                <a:latin typeface="Zen Maru Gothic"/>
                <a:ea typeface="Zen Maru Gothic"/>
                <a:cs typeface="Zen Maru Gothic"/>
                <a:sym typeface="Zen Maru Gothic"/>
              </a:defRPr>
            </a:lvl6pPr>
            <a:lvl7pPr lvl="6" rtl="0">
              <a:spcBef>
                <a:spcPts val="0"/>
              </a:spcBef>
              <a:spcAft>
                <a:spcPts val="0"/>
              </a:spcAft>
              <a:buSzPts val="3000"/>
              <a:buFont typeface="Zen Maru Gothic"/>
              <a:buNone/>
              <a:defRPr sz="3000">
                <a:latin typeface="Zen Maru Gothic"/>
                <a:ea typeface="Zen Maru Gothic"/>
                <a:cs typeface="Zen Maru Gothic"/>
                <a:sym typeface="Zen Maru Gothic"/>
              </a:defRPr>
            </a:lvl7pPr>
            <a:lvl8pPr lvl="7" rtl="0">
              <a:spcBef>
                <a:spcPts val="0"/>
              </a:spcBef>
              <a:spcAft>
                <a:spcPts val="0"/>
              </a:spcAft>
              <a:buSzPts val="3000"/>
              <a:buFont typeface="Zen Maru Gothic"/>
              <a:buNone/>
              <a:defRPr sz="3000">
                <a:latin typeface="Zen Maru Gothic"/>
                <a:ea typeface="Zen Maru Gothic"/>
                <a:cs typeface="Zen Maru Gothic"/>
                <a:sym typeface="Zen Maru Gothic"/>
              </a:defRPr>
            </a:lvl8pPr>
            <a:lvl9pPr lvl="8" rtl="0">
              <a:spcBef>
                <a:spcPts val="0"/>
              </a:spcBef>
              <a:spcAft>
                <a:spcPts val="0"/>
              </a:spcAft>
              <a:buSzPts val="3000"/>
              <a:buFont typeface="Zen Maru Gothic"/>
              <a:buNone/>
              <a:defRPr sz="3000">
                <a:latin typeface="Zen Maru Gothic"/>
                <a:ea typeface="Zen Maru Gothic"/>
                <a:cs typeface="Zen Maru Gothic"/>
                <a:sym typeface="Zen Maru Gothic"/>
              </a:defRPr>
            </a:lvl9pPr>
          </a:lstStyle>
          <a:p>
            <a:r>
              <a:t>xx%</a:t>
            </a:r>
          </a:p>
        </p:txBody>
      </p:sp>
      <p:sp>
        <p:nvSpPr>
          <p:cNvPr id="78" name="Google Shape;78;p13"/>
          <p:cNvSpPr txBox="1"/>
          <p:nvPr>
            <p:ph hasCustomPrompt="1" idx="6" type="title"/>
          </p:nvPr>
        </p:nvSpPr>
        <p:spPr>
          <a:xfrm>
            <a:off x="1974592" y="3013502"/>
            <a:ext cx="1559700" cy="604200"/>
          </a:xfrm>
          <a:prstGeom prst="rect">
            <a:avLst/>
          </a:prstGeom>
          <a:solidFill>
            <a:schemeClr val="accent2"/>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4500">
                <a:solidFill>
                  <a:schemeClr val="lt1"/>
                </a:solidFill>
              </a:defRPr>
            </a:lvl1pPr>
            <a:lvl2pPr lvl="1" rtl="0">
              <a:spcBef>
                <a:spcPts val="0"/>
              </a:spcBef>
              <a:spcAft>
                <a:spcPts val="0"/>
              </a:spcAft>
              <a:buSzPts val="3000"/>
              <a:buFont typeface="Zen Maru Gothic"/>
              <a:buNone/>
              <a:defRPr sz="3000">
                <a:latin typeface="Zen Maru Gothic"/>
                <a:ea typeface="Zen Maru Gothic"/>
                <a:cs typeface="Zen Maru Gothic"/>
                <a:sym typeface="Zen Maru Gothic"/>
              </a:defRPr>
            </a:lvl2pPr>
            <a:lvl3pPr lvl="2" rtl="0">
              <a:spcBef>
                <a:spcPts val="0"/>
              </a:spcBef>
              <a:spcAft>
                <a:spcPts val="0"/>
              </a:spcAft>
              <a:buSzPts val="3000"/>
              <a:buFont typeface="Zen Maru Gothic"/>
              <a:buNone/>
              <a:defRPr sz="3000">
                <a:latin typeface="Zen Maru Gothic"/>
                <a:ea typeface="Zen Maru Gothic"/>
                <a:cs typeface="Zen Maru Gothic"/>
                <a:sym typeface="Zen Maru Gothic"/>
              </a:defRPr>
            </a:lvl3pPr>
            <a:lvl4pPr lvl="3" rtl="0">
              <a:spcBef>
                <a:spcPts val="0"/>
              </a:spcBef>
              <a:spcAft>
                <a:spcPts val="0"/>
              </a:spcAft>
              <a:buSzPts val="3000"/>
              <a:buFont typeface="Zen Maru Gothic"/>
              <a:buNone/>
              <a:defRPr sz="3000">
                <a:latin typeface="Zen Maru Gothic"/>
                <a:ea typeface="Zen Maru Gothic"/>
                <a:cs typeface="Zen Maru Gothic"/>
                <a:sym typeface="Zen Maru Gothic"/>
              </a:defRPr>
            </a:lvl4pPr>
            <a:lvl5pPr lvl="4" rtl="0">
              <a:spcBef>
                <a:spcPts val="0"/>
              </a:spcBef>
              <a:spcAft>
                <a:spcPts val="0"/>
              </a:spcAft>
              <a:buSzPts val="3000"/>
              <a:buFont typeface="Zen Maru Gothic"/>
              <a:buNone/>
              <a:defRPr sz="3000">
                <a:latin typeface="Zen Maru Gothic"/>
                <a:ea typeface="Zen Maru Gothic"/>
                <a:cs typeface="Zen Maru Gothic"/>
                <a:sym typeface="Zen Maru Gothic"/>
              </a:defRPr>
            </a:lvl5pPr>
            <a:lvl6pPr lvl="5" rtl="0">
              <a:spcBef>
                <a:spcPts val="0"/>
              </a:spcBef>
              <a:spcAft>
                <a:spcPts val="0"/>
              </a:spcAft>
              <a:buSzPts val="3000"/>
              <a:buFont typeface="Zen Maru Gothic"/>
              <a:buNone/>
              <a:defRPr sz="3000">
                <a:latin typeface="Zen Maru Gothic"/>
                <a:ea typeface="Zen Maru Gothic"/>
                <a:cs typeface="Zen Maru Gothic"/>
                <a:sym typeface="Zen Maru Gothic"/>
              </a:defRPr>
            </a:lvl6pPr>
            <a:lvl7pPr lvl="6" rtl="0">
              <a:spcBef>
                <a:spcPts val="0"/>
              </a:spcBef>
              <a:spcAft>
                <a:spcPts val="0"/>
              </a:spcAft>
              <a:buSzPts val="3000"/>
              <a:buFont typeface="Zen Maru Gothic"/>
              <a:buNone/>
              <a:defRPr sz="3000">
                <a:latin typeface="Zen Maru Gothic"/>
                <a:ea typeface="Zen Maru Gothic"/>
                <a:cs typeface="Zen Maru Gothic"/>
                <a:sym typeface="Zen Maru Gothic"/>
              </a:defRPr>
            </a:lvl7pPr>
            <a:lvl8pPr lvl="7" rtl="0">
              <a:spcBef>
                <a:spcPts val="0"/>
              </a:spcBef>
              <a:spcAft>
                <a:spcPts val="0"/>
              </a:spcAft>
              <a:buSzPts val="3000"/>
              <a:buFont typeface="Zen Maru Gothic"/>
              <a:buNone/>
              <a:defRPr sz="3000">
                <a:latin typeface="Zen Maru Gothic"/>
                <a:ea typeface="Zen Maru Gothic"/>
                <a:cs typeface="Zen Maru Gothic"/>
                <a:sym typeface="Zen Maru Gothic"/>
              </a:defRPr>
            </a:lvl8pPr>
            <a:lvl9pPr lvl="8" rtl="0">
              <a:spcBef>
                <a:spcPts val="0"/>
              </a:spcBef>
              <a:spcAft>
                <a:spcPts val="0"/>
              </a:spcAft>
              <a:buSzPts val="3000"/>
              <a:buFont typeface="Zen Maru Gothic"/>
              <a:buNone/>
              <a:defRPr sz="3000">
                <a:latin typeface="Zen Maru Gothic"/>
                <a:ea typeface="Zen Maru Gothic"/>
                <a:cs typeface="Zen Maru Gothic"/>
                <a:sym typeface="Zen Maru Gothic"/>
              </a:defRPr>
            </a:lvl9pPr>
          </a:lstStyle>
          <a:p>
            <a:r>
              <a:t>xx%</a:t>
            </a:r>
          </a:p>
        </p:txBody>
      </p:sp>
      <p:sp>
        <p:nvSpPr>
          <p:cNvPr id="79" name="Google Shape;79;p13"/>
          <p:cNvSpPr txBox="1"/>
          <p:nvPr>
            <p:ph hasCustomPrompt="1" idx="7" type="title"/>
          </p:nvPr>
        </p:nvSpPr>
        <p:spPr>
          <a:xfrm>
            <a:off x="5609711" y="1249800"/>
            <a:ext cx="1559700" cy="572700"/>
          </a:xfrm>
          <a:prstGeom prst="rect">
            <a:avLst/>
          </a:prstGeom>
          <a:solidFill>
            <a:schemeClr val="accent2"/>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4500">
                <a:solidFill>
                  <a:schemeClr val="lt1"/>
                </a:solidFill>
              </a:defRPr>
            </a:lvl1pPr>
            <a:lvl2pPr lvl="1" rtl="0">
              <a:spcBef>
                <a:spcPts val="0"/>
              </a:spcBef>
              <a:spcAft>
                <a:spcPts val="0"/>
              </a:spcAft>
              <a:buSzPts val="3000"/>
              <a:buFont typeface="Zen Maru Gothic"/>
              <a:buNone/>
              <a:defRPr sz="3000">
                <a:latin typeface="Zen Maru Gothic"/>
                <a:ea typeface="Zen Maru Gothic"/>
                <a:cs typeface="Zen Maru Gothic"/>
                <a:sym typeface="Zen Maru Gothic"/>
              </a:defRPr>
            </a:lvl2pPr>
            <a:lvl3pPr lvl="2" rtl="0">
              <a:spcBef>
                <a:spcPts val="0"/>
              </a:spcBef>
              <a:spcAft>
                <a:spcPts val="0"/>
              </a:spcAft>
              <a:buSzPts val="3000"/>
              <a:buFont typeface="Zen Maru Gothic"/>
              <a:buNone/>
              <a:defRPr sz="3000">
                <a:latin typeface="Zen Maru Gothic"/>
                <a:ea typeface="Zen Maru Gothic"/>
                <a:cs typeface="Zen Maru Gothic"/>
                <a:sym typeface="Zen Maru Gothic"/>
              </a:defRPr>
            </a:lvl3pPr>
            <a:lvl4pPr lvl="3" rtl="0">
              <a:spcBef>
                <a:spcPts val="0"/>
              </a:spcBef>
              <a:spcAft>
                <a:spcPts val="0"/>
              </a:spcAft>
              <a:buSzPts val="3000"/>
              <a:buFont typeface="Zen Maru Gothic"/>
              <a:buNone/>
              <a:defRPr sz="3000">
                <a:latin typeface="Zen Maru Gothic"/>
                <a:ea typeface="Zen Maru Gothic"/>
                <a:cs typeface="Zen Maru Gothic"/>
                <a:sym typeface="Zen Maru Gothic"/>
              </a:defRPr>
            </a:lvl4pPr>
            <a:lvl5pPr lvl="4" rtl="0">
              <a:spcBef>
                <a:spcPts val="0"/>
              </a:spcBef>
              <a:spcAft>
                <a:spcPts val="0"/>
              </a:spcAft>
              <a:buSzPts val="3000"/>
              <a:buFont typeface="Zen Maru Gothic"/>
              <a:buNone/>
              <a:defRPr sz="3000">
                <a:latin typeface="Zen Maru Gothic"/>
                <a:ea typeface="Zen Maru Gothic"/>
                <a:cs typeface="Zen Maru Gothic"/>
                <a:sym typeface="Zen Maru Gothic"/>
              </a:defRPr>
            </a:lvl5pPr>
            <a:lvl6pPr lvl="5" rtl="0">
              <a:spcBef>
                <a:spcPts val="0"/>
              </a:spcBef>
              <a:spcAft>
                <a:spcPts val="0"/>
              </a:spcAft>
              <a:buSzPts val="3000"/>
              <a:buFont typeface="Zen Maru Gothic"/>
              <a:buNone/>
              <a:defRPr sz="3000">
                <a:latin typeface="Zen Maru Gothic"/>
                <a:ea typeface="Zen Maru Gothic"/>
                <a:cs typeface="Zen Maru Gothic"/>
                <a:sym typeface="Zen Maru Gothic"/>
              </a:defRPr>
            </a:lvl6pPr>
            <a:lvl7pPr lvl="6" rtl="0">
              <a:spcBef>
                <a:spcPts val="0"/>
              </a:spcBef>
              <a:spcAft>
                <a:spcPts val="0"/>
              </a:spcAft>
              <a:buSzPts val="3000"/>
              <a:buFont typeface="Zen Maru Gothic"/>
              <a:buNone/>
              <a:defRPr sz="3000">
                <a:latin typeface="Zen Maru Gothic"/>
                <a:ea typeface="Zen Maru Gothic"/>
                <a:cs typeface="Zen Maru Gothic"/>
                <a:sym typeface="Zen Maru Gothic"/>
              </a:defRPr>
            </a:lvl7pPr>
            <a:lvl8pPr lvl="7" rtl="0">
              <a:spcBef>
                <a:spcPts val="0"/>
              </a:spcBef>
              <a:spcAft>
                <a:spcPts val="0"/>
              </a:spcAft>
              <a:buSzPts val="3000"/>
              <a:buFont typeface="Zen Maru Gothic"/>
              <a:buNone/>
              <a:defRPr sz="3000">
                <a:latin typeface="Zen Maru Gothic"/>
                <a:ea typeface="Zen Maru Gothic"/>
                <a:cs typeface="Zen Maru Gothic"/>
                <a:sym typeface="Zen Maru Gothic"/>
              </a:defRPr>
            </a:lvl8pPr>
            <a:lvl9pPr lvl="8" rtl="0">
              <a:spcBef>
                <a:spcPts val="0"/>
              </a:spcBef>
              <a:spcAft>
                <a:spcPts val="0"/>
              </a:spcAft>
              <a:buSzPts val="3000"/>
              <a:buFont typeface="Zen Maru Gothic"/>
              <a:buNone/>
              <a:defRPr sz="3000">
                <a:latin typeface="Zen Maru Gothic"/>
                <a:ea typeface="Zen Maru Gothic"/>
                <a:cs typeface="Zen Maru Gothic"/>
                <a:sym typeface="Zen Maru Gothic"/>
              </a:defRPr>
            </a:lvl9pPr>
          </a:lstStyle>
          <a:p>
            <a:r>
              <a:t>xx%</a:t>
            </a:r>
          </a:p>
        </p:txBody>
      </p:sp>
      <p:sp>
        <p:nvSpPr>
          <p:cNvPr id="80" name="Google Shape;80;p13"/>
          <p:cNvSpPr txBox="1"/>
          <p:nvPr>
            <p:ph hasCustomPrompt="1" idx="8" type="title"/>
          </p:nvPr>
        </p:nvSpPr>
        <p:spPr>
          <a:xfrm>
            <a:off x="5609711" y="3013502"/>
            <a:ext cx="1559700" cy="604200"/>
          </a:xfrm>
          <a:prstGeom prst="rect">
            <a:avLst/>
          </a:prstGeom>
          <a:solidFill>
            <a:schemeClr val="accent2"/>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4500">
                <a:solidFill>
                  <a:schemeClr val="lt1"/>
                </a:solidFill>
              </a:defRPr>
            </a:lvl1pPr>
            <a:lvl2pPr lvl="1" rtl="0">
              <a:spcBef>
                <a:spcPts val="0"/>
              </a:spcBef>
              <a:spcAft>
                <a:spcPts val="0"/>
              </a:spcAft>
              <a:buSzPts val="3000"/>
              <a:buFont typeface="Zen Maru Gothic"/>
              <a:buNone/>
              <a:defRPr sz="3000">
                <a:latin typeface="Zen Maru Gothic"/>
                <a:ea typeface="Zen Maru Gothic"/>
                <a:cs typeface="Zen Maru Gothic"/>
                <a:sym typeface="Zen Maru Gothic"/>
              </a:defRPr>
            </a:lvl2pPr>
            <a:lvl3pPr lvl="2" rtl="0">
              <a:spcBef>
                <a:spcPts val="0"/>
              </a:spcBef>
              <a:spcAft>
                <a:spcPts val="0"/>
              </a:spcAft>
              <a:buSzPts val="3000"/>
              <a:buFont typeface="Zen Maru Gothic"/>
              <a:buNone/>
              <a:defRPr sz="3000">
                <a:latin typeface="Zen Maru Gothic"/>
                <a:ea typeface="Zen Maru Gothic"/>
                <a:cs typeface="Zen Maru Gothic"/>
                <a:sym typeface="Zen Maru Gothic"/>
              </a:defRPr>
            </a:lvl3pPr>
            <a:lvl4pPr lvl="3" rtl="0">
              <a:spcBef>
                <a:spcPts val="0"/>
              </a:spcBef>
              <a:spcAft>
                <a:spcPts val="0"/>
              </a:spcAft>
              <a:buSzPts val="3000"/>
              <a:buFont typeface="Zen Maru Gothic"/>
              <a:buNone/>
              <a:defRPr sz="3000">
                <a:latin typeface="Zen Maru Gothic"/>
                <a:ea typeface="Zen Maru Gothic"/>
                <a:cs typeface="Zen Maru Gothic"/>
                <a:sym typeface="Zen Maru Gothic"/>
              </a:defRPr>
            </a:lvl4pPr>
            <a:lvl5pPr lvl="4" rtl="0">
              <a:spcBef>
                <a:spcPts val="0"/>
              </a:spcBef>
              <a:spcAft>
                <a:spcPts val="0"/>
              </a:spcAft>
              <a:buSzPts val="3000"/>
              <a:buFont typeface="Zen Maru Gothic"/>
              <a:buNone/>
              <a:defRPr sz="3000">
                <a:latin typeface="Zen Maru Gothic"/>
                <a:ea typeface="Zen Maru Gothic"/>
                <a:cs typeface="Zen Maru Gothic"/>
                <a:sym typeface="Zen Maru Gothic"/>
              </a:defRPr>
            </a:lvl5pPr>
            <a:lvl6pPr lvl="5" rtl="0">
              <a:spcBef>
                <a:spcPts val="0"/>
              </a:spcBef>
              <a:spcAft>
                <a:spcPts val="0"/>
              </a:spcAft>
              <a:buSzPts val="3000"/>
              <a:buFont typeface="Zen Maru Gothic"/>
              <a:buNone/>
              <a:defRPr sz="3000">
                <a:latin typeface="Zen Maru Gothic"/>
                <a:ea typeface="Zen Maru Gothic"/>
                <a:cs typeface="Zen Maru Gothic"/>
                <a:sym typeface="Zen Maru Gothic"/>
              </a:defRPr>
            </a:lvl6pPr>
            <a:lvl7pPr lvl="6" rtl="0">
              <a:spcBef>
                <a:spcPts val="0"/>
              </a:spcBef>
              <a:spcAft>
                <a:spcPts val="0"/>
              </a:spcAft>
              <a:buSzPts val="3000"/>
              <a:buFont typeface="Zen Maru Gothic"/>
              <a:buNone/>
              <a:defRPr sz="3000">
                <a:latin typeface="Zen Maru Gothic"/>
                <a:ea typeface="Zen Maru Gothic"/>
                <a:cs typeface="Zen Maru Gothic"/>
                <a:sym typeface="Zen Maru Gothic"/>
              </a:defRPr>
            </a:lvl7pPr>
            <a:lvl8pPr lvl="7" rtl="0">
              <a:spcBef>
                <a:spcPts val="0"/>
              </a:spcBef>
              <a:spcAft>
                <a:spcPts val="0"/>
              </a:spcAft>
              <a:buSzPts val="3000"/>
              <a:buFont typeface="Zen Maru Gothic"/>
              <a:buNone/>
              <a:defRPr sz="3000">
                <a:latin typeface="Zen Maru Gothic"/>
                <a:ea typeface="Zen Maru Gothic"/>
                <a:cs typeface="Zen Maru Gothic"/>
                <a:sym typeface="Zen Maru Gothic"/>
              </a:defRPr>
            </a:lvl8pPr>
            <a:lvl9pPr lvl="8" rtl="0">
              <a:spcBef>
                <a:spcPts val="0"/>
              </a:spcBef>
              <a:spcAft>
                <a:spcPts val="0"/>
              </a:spcAft>
              <a:buSzPts val="3000"/>
              <a:buFont typeface="Zen Maru Gothic"/>
              <a:buNone/>
              <a:defRPr sz="3000">
                <a:latin typeface="Zen Maru Gothic"/>
                <a:ea typeface="Zen Maru Gothic"/>
                <a:cs typeface="Zen Maru Gothic"/>
                <a:sym typeface="Zen Maru Gothic"/>
              </a:defRPr>
            </a:lvl9pPr>
          </a:lstStyle>
          <a:p>
            <a:r>
              <a:t>xx%</a:t>
            </a:r>
          </a:p>
        </p:txBody>
      </p:sp>
      <p:sp>
        <p:nvSpPr>
          <p:cNvPr id="81" name="Google Shape;81;p13"/>
          <p:cNvSpPr txBox="1"/>
          <p:nvPr>
            <p:ph idx="9" type="subTitle"/>
          </p:nvPr>
        </p:nvSpPr>
        <p:spPr>
          <a:xfrm>
            <a:off x="1309200" y="1822501"/>
            <a:ext cx="2890500" cy="5043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82" name="Google Shape;82;p13"/>
          <p:cNvSpPr txBox="1"/>
          <p:nvPr>
            <p:ph idx="13" type="subTitle"/>
          </p:nvPr>
        </p:nvSpPr>
        <p:spPr>
          <a:xfrm>
            <a:off x="4944309" y="1822501"/>
            <a:ext cx="2890500" cy="5043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83" name="Google Shape;83;p13"/>
          <p:cNvSpPr txBox="1"/>
          <p:nvPr>
            <p:ph idx="14" type="subTitle"/>
          </p:nvPr>
        </p:nvSpPr>
        <p:spPr>
          <a:xfrm>
            <a:off x="1309200" y="3617699"/>
            <a:ext cx="2890500" cy="5043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84" name="Google Shape;84;p13"/>
          <p:cNvSpPr txBox="1"/>
          <p:nvPr>
            <p:ph idx="15" type="subTitle"/>
          </p:nvPr>
        </p:nvSpPr>
        <p:spPr>
          <a:xfrm>
            <a:off x="4944309" y="3617699"/>
            <a:ext cx="2890500" cy="5043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pic>
        <p:nvPicPr>
          <p:cNvPr id="85" name="Google Shape;85;p13"/>
          <p:cNvPicPr preferRelativeResize="0"/>
          <p:nvPr/>
        </p:nvPicPr>
        <p:blipFill>
          <a:blip r:embed="rId2">
            <a:alphaModFix/>
          </a:blip>
          <a:stretch>
            <a:fillRect/>
          </a:stretch>
        </p:blipFill>
        <p:spPr>
          <a:xfrm rot="-4646117">
            <a:off x="-312135" y="3055240"/>
            <a:ext cx="523566" cy="3298092"/>
          </a:xfrm>
          <a:prstGeom prst="rect">
            <a:avLst/>
          </a:prstGeom>
          <a:noFill/>
          <a:ln>
            <a:noFill/>
          </a:ln>
          <a:effectLst>
            <a:outerShdw blurRad="114300" rotWithShape="0" algn="bl">
              <a:srgbClr val="000000">
                <a:alpha val="24000"/>
              </a:srgbClr>
            </a:outerShdw>
          </a:effectLst>
        </p:spPr>
      </p:pic>
      <p:pic>
        <p:nvPicPr>
          <p:cNvPr id="86" name="Google Shape;86;p13"/>
          <p:cNvPicPr preferRelativeResize="0"/>
          <p:nvPr/>
        </p:nvPicPr>
        <p:blipFill>
          <a:blip r:embed="rId3">
            <a:alphaModFix amt="67000"/>
          </a:blip>
          <a:stretch>
            <a:fillRect/>
          </a:stretch>
        </p:blipFill>
        <p:spPr>
          <a:xfrm rot="1121072">
            <a:off x="8441491" y="2878375"/>
            <a:ext cx="1265717" cy="998995"/>
          </a:xfrm>
          <a:prstGeom prst="rect">
            <a:avLst/>
          </a:prstGeom>
          <a:noFill/>
          <a:ln>
            <a:noFill/>
          </a:ln>
        </p:spPr>
      </p:pic>
      <p:pic>
        <p:nvPicPr>
          <p:cNvPr id="87" name="Google Shape;87;p13"/>
          <p:cNvPicPr preferRelativeResize="0"/>
          <p:nvPr/>
        </p:nvPicPr>
        <p:blipFill>
          <a:blip r:embed="rId4">
            <a:alphaModFix/>
          </a:blip>
          <a:stretch>
            <a:fillRect/>
          </a:stretch>
        </p:blipFill>
        <p:spPr>
          <a:xfrm rot="-3564739">
            <a:off x="8132443" y="-485314"/>
            <a:ext cx="831615" cy="1344931"/>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8" name="Shape 88"/>
        <p:cNvGrpSpPr/>
        <p:nvPr/>
      </p:nvGrpSpPr>
      <p:grpSpPr>
        <a:xfrm>
          <a:off x="0" y="0"/>
          <a:ext cx="0" cy="0"/>
          <a:chOff x="0" y="0"/>
          <a:chExt cx="0" cy="0"/>
        </a:xfrm>
      </p:grpSpPr>
      <p:pic>
        <p:nvPicPr>
          <p:cNvPr id="89" name="Google Shape;89;p14"/>
          <p:cNvPicPr preferRelativeResize="0"/>
          <p:nvPr/>
        </p:nvPicPr>
        <p:blipFill>
          <a:blip r:embed="rId2">
            <a:alphaModFix amt="28000"/>
          </a:blip>
          <a:stretch>
            <a:fillRect/>
          </a:stretch>
        </p:blipFill>
        <p:spPr>
          <a:xfrm>
            <a:off x="-27" y="6674"/>
            <a:ext cx="9143999" cy="5149412"/>
          </a:xfrm>
          <a:prstGeom prst="rect">
            <a:avLst/>
          </a:prstGeom>
          <a:noFill/>
          <a:ln>
            <a:noFill/>
          </a:ln>
        </p:spPr>
      </p:pic>
      <p:sp>
        <p:nvSpPr>
          <p:cNvPr id="90" name="Google Shape;90;p14"/>
          <p:cNvSpPr txBox="1"/>
          <p:nvPr>
            <p:ph type="title"/>
          </p:nvPr>
        </p:nvSpPr>
        <p:spPr>
          <a:xfrm>
            <a:off x="713225" y="3036600"/>
            <a:ext cx="4236300" cy="445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000"/>
              <a:buNone/>
              <a:defRPr b="1" sz="2200">
                <a:latin typeface="Zen Maru Gothic"/>
                <a:ea typeface="Zen Maru Gothic"/>
                <a:cs typeface="Zen Maru Gothic"/>
                <a:sym typeface="Zen Maru Gothic"/>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1" name="Google Shape;91;p14"/>
          <p:cNvSpPr txBox="1"/>
          <p:nvPr>
            <p:ph idx="1" type="subTitle"/>
          </p:nvPr>
        </p:nvSpPr>
        <p:spPr>
          <a:xfrm>
            <a:off x="713225" y="1314000"/>
            <a:ext cx="4236300" cy="17883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sz="23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pic>
        <p:nvPicPr>
          <p:cNvPr id="92" name="Google Shape;92;p14"/>
          <p:cNvPicPr preferRelativeResize="0"/>
          <p:nvPr/>
        </p:nvPicPr>
        <p:blipFill>
          <a:blip r:embed="rId3">
            <a:alphaModFix/>
          </a:blip>
          <a:stretch>
            <a:fillRect/>
          </a:stretch>
        </p:blipFill>
        <p:spPr>
          <a:xfrm rot="2699998">
            <a:off x="3523001" y="4169550"/>
            <a:ext cx="916500" cy="1482198"/>
          </a:xfrm>
          <a:prstGeom prst="rect">
            <a:avLst/>
          </a:prstGeom>
          <a:noFill/>
          <a:ln>
            <a:noFill/>
          </a:ln>
          <a:effectLst>
            <a:outerShdw blurRad="114300" rotWithShape="0" algn="bl">
              <a:srgbClr val="000000">
                <a:alpha val="24000"/>
              </a:srgbClr>
            </a:outerShdw>
          </a:effectLst>
        </p:spPr>
      </p:pic>
      <p:pic>
        <p:nvPicPr>
          <p:cNvPr id="93" name="Google Shape;93;p14"/>
          <p:cNvPicPr preferRelativeResize="0"/>
          <p:nvPr/>
        </p:nvPicPr>
        <p:blipFill>
          <a:blip r:embed="rId4">
            <a:alphaModFix/>
          </a:blip>
          <a:stretch>
            <a:fillRect/>
          </a:stretch>
        </p:blipFill>
        <p:spPr>
          <a:xfrm rot="-4812527">
            <a:off x="4216616" y="-1709801"/>
            <a:ext cx="710718" cy="3790502"/>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4" name="Shape 94"/>
        <p:cNvGrpSpPr/>
        <p:nvPr/>
      </p:nvGrpSpPr>
      <p:grpSpPr>
        <a:xfrm>
          <a:off x="0" y="0"/>
          <a:ext cx="0" cy="0"/>
          <a:chOff x="0" y="0"/>
          <a:chExt cx="0" cy="0"/>
        </a:xfrm>
      </p:grpSpPr>
      <p:sp>
        <p:nvSpPr>
          <p:cNvPr id="95" name="Google Shape;95;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pic>
        <p:nvPicPr>
          <p:cNvPr id="96" name="Google Shape;96;p15"/>
          <p:cNvPicPr preferRelativeResize="0"/>
          <p:nvPr/>
        </p:nvPicPr>
        <p:blipFill>
          <a:blip r:embed="rId2">
            <a:alphaModFix/>
          </a:blip>
          <a:stretch>
            <a:fillRect/>
          </a:stretch>
        </p:blipFill>
        <p:spPr>
          <a:xfrm flipH="1" rot="-938738">
            <a:off x="-181901" y="-214205"/>
            <a:ext cx="631456" cy="3977924"/>
          </a:xfrm>
          <a:prstGeom prst="rect">
            <a:avLst/>
          </a:prstGeom>
          <a:noFill/>
          <a:ln>
            <a:noFill/>
          </a:ln>
          <a:effectLst>
            <a:outerShdw blurRad="114300" rotWithShape="0" algn="bl">
              <a:srgbClr val="000000">
                <a:alpha val="24000"/>
              </a:srgbClr>
            </a:outerShdw>
          </a:effectLst>
        </p:spPr>
      </p:pic>
      <p:pic>
        <p:nvPicPr>
          <p:cNvPr id="97" name="Google Shape;97;p15"/>
          <p:cNvPicPr preferRelativeResize="0"/>
          <p:nvPr/>
        </p:nvPicPr>
        <p:blipFill>
          <a:blip r:embed="rId3">
            <a:alphaModFix amt="67000"/>
          </a:blip>
          <a:stretch>
            <a:fillRect/>
          </a:stretch>
        </p:blipFill>
        <p:spPr>
          <a:xfrm flipH="1" rot="1715395">
            <a:off x="8487917" y="3988484"/>
            <a:ext cx="1115933" cy="8807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98" name="Shape 98"/>
        <p:cNvGrpSpPr/>
        <p:nvPr/>
      </p:nvGrpSpPr>
      <p:grpSpPr>
        <a:xfrm>
          <a:off x="0" y="0"/>
          <a:ext cx="0" cy="0"/>
          <a:chOff x="0" y="0"/>
          <a:chExt cx="0" cy="0"/>
        </a:xfrm>
      </p:grpSpPr>
      <p:sp>
        <p:nvSpPr>
          <p:cNvPr id="99" name="Google Shape;9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pic>
        <p:nvPicPr>
          <p:cNvPr id="100" name="Google Shape;100;p16"/>
          <p:cNvPicPr preferRelativeResize="0"/>
          <p:nvPr/>
        </p:nvPicPr>
        <p:blipFill>
          <a:blip r:embed="rId2">
            <a:alphaModFix/>
          </a:blip>
          <a:stretch>
            <a:fillRect/>
          </a:stretch>
        </p:blipFill>
        <p:spPr>
          <a:xfrm flipH="1" rot="10514588">
            <a:off x="8517934" y="-1268793"/>
            <a:ext cx="496984" cy="3134128"/>
          </a:xfrm>
          <a:prstGeom prst="rect">
            <a:avLst/>
          </a:prstGeom>
          <a:noFill/>
          <a:ln>
            <a:noFill/>
          </a:ln>
        </p:spPr>
      </p:pic>
      <p:pic>
        <p:nvPicPr>
          <p:cNvPr id="101" name="Google Shape;101;p16"/>
          <p:cNvPicPr preferRelativeResize="0"/>
          <p:nvPr/>
        </p:nvPicPr>
        <p:blipFill>
          <a:blip r:embed="rId3">
            <a:alphaModFix/>
          </a:blip>
          <a:stretch>
            <a:fillRect/>
          </a:stretch>
        </p:blipFill>
        <p:spPr>
          <a:xfrm flipH="1" rot="-9415077">
            <a:off x="-86906" y="3384887"/>
            <a:ext cx="674714" cy="2042379"/>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ONLY_3">
    <p:spTree>
      <p:nvGrpSpPr>
        <p:cNvPr id="102" name="Shape 102"/>
        <p:cNvGrpSpPr/>
        <p:nvPr/>
      </p:nvGrpSpPr>
      <p:grpSpPr>
        <a:xfrm>
          <a:off x="0" y="0"/>
          <a:ext cx="0" cy="0"/>
          <a:chOff x="0" y="0"/>
          <a:chExt cx="0" cy="0"/>
        </a:xfrm>
      </p:grpSpPr>
      <p:sp>
        <p:nvSpPr>
          <p:cNvPr id="103" name="Google Shape;10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 name="Google Shape;104;p17"/>
          <p:cNvSpPr txBox="1"/>
          <p:nvPr>
            <p:ph idx="1" type="subTitle"/>
          </p:nvPr>
        </p:nvSpPr>
        <p:spPr>
          <a:xfrm>
            <a:off x="713225" y="1212825"/>
            <a:ext cx="4073700" cy="1925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51200"/>
              </a:buClr>
              <a:buSzPts val="1400"/>
              <a:buFont typeface="Actor"/>
              <a:buChar char="●"/>
              <a:defRPr b="0"/>
            </a:lvl1pPr>
            <a:lvl2pPr lvl="1" rtl="0" algn="ctr">
              <a:lnSpc>
                <a:spcPct val="100000"/>
              </a:lnSpc>
              <a:spcBef>
                <a:spcPts val="0"/>
              </a:spcBef>
              <a:spcAft>
                <a:spcPts val="0"/>
              </a:spcAft>
              <a:buClr>
                <a:srgbClr val="351200"/>
              </a:buClr>
              <a:buSzPts val="1400"/>
              <a:buFont typeface="Actor"/>
              <a:buChar char="○"/>
              <a:defRPr/>
            </a:lvl2pPr>
            <a:lvl3pPr lvl="2" rtl="0" algn="ctr">
              <a:lnSpc>
                <a:spcPct val="100000"/>
              </a:lnSpc>
              <a:spcBef>
                <a:spcPts val="0"/>
              </a:spcBef>
              <a:spcAft>
                <a:spcPts val="0"/>
              </a:spcAft>
              <a:buClr>
                <a:srgbClr val="351200"/>
              </a:buClr>
              <a:buSzPts val="1400"/>
              <a:buFont typeface="Actor"/>
              <a:buChar char="■"/>
              <a:defRPr/>
            </a:lvl3pPr>
            <a:lvl4pPr lvl="3" rtl="0" algn="ctr">
              <a:lnSpc>
                <a:spcPct val="100000"/>
              </a:lnSpc>
              <a:spcBef>
                <a:spcPts val="0"/>
              </a:spcBef>
              <a:spcAft>
                <a:spcPts val="0"/>
              </a:spcAft>
              <a:buClr>
                <a:srgbClr val="351200"/>
              </a:buClr>
              <a:buSzPts val="1400"/>
              <a:buFont typeface="Actor"/>
              <a:buChar char="●"/>
              <a:defRPr/>
            </a:lvl4pPr>
            <a:lvl5pPr lvl="4" rtl="0" algn="ctr">
              <a:lnSpc>
                <a:spcPct val="100000"/>
              </a:lnSpc>
              <a:spcBef>
                <a:spcPts val="0"/>
              </a:spcBef>
              <a:spcAft>
                <a:spcPts val="0"/>
              </a:spcAft>
              <a:buClr>
                <a:srgbClr val="351200"/>
              </a:buClr>
              <a:buSzPts val="1400"/>
              <a:buFont typeface="Actor"/>
              <a:buChar char="○"/>
              <a:defRPr/>
            </a:lvl5pPr>
            <a:lvl6pPr lvl="5" rtl="0" algn="ctr">
              <a:lnSpc>
                <a:spcPct val="100000"/>
              </a:lnSpc>
              <a:spcBef>
                <a:spcPts val="0"/>
              </a:spcBef>
              <a:spcAft>
                <a:spcPts val="0"/>
              </a:spcAft>
              <a:buClr>
                <a:srgbClr val="351200"/>
              </a:buClr>
              <a:buSzPts val="1400"/>
              <a:buFont typeface="Actor"/>
              <a:buChar char="■"/>
              <a:defRPr/>
            </a:lvl6pPr>
            <a:lvl7pPr lvl="6" rtl="0" algn="ctr">
              <a:lnSpc>
                <a:spcPct val="100000"/>
              </a:lnSpc>
              <a:spcBef>
                <a:spcPts val="0"/>
              </a:spcBef>
              <a:spcAft>
                <a:spcPts val="0"/>
              </a:spcAft>
              <a:buClr>
                <a:srgbClr val="351200"/>
              </a:buClr>
              <a:buSzPts val="1400"/>
              <a:buFont typeface="Actor"/>
              <a:buChar char="●"/>
              <a:defRPr/>
            </a:lvl7pPr>
            <a:lvl8pPr lvl="7" rtl="0" algn="ctr">
              <a:lnSpc>
                <a:spcPct val="100000"/>
              </a:lnSpc>
              <a:spcBef>
                <a:spcPts val="0"/>
              </a:spcBef>
              <a:spcAft>
                <a:spcPts val="0"/>
              </a:spcAft>
              <a:buClr>
                <a:srgbClr val="351200"/>
              </a:buClr>
              <a:buSzPts val="1400"/>
              <a:buFont typeface="Actor"/>
              <a:buChar char="○"/>
              <a:defRPr/>
            </a:lvl8pPr>
            <a:lvl9pPr lvl="8" rtl="0" algn="ctr">
              <a:lnSpc>
                <a:spcPct val="100000"/>
              </a:lnSpc>
              <a:spcBef>
                <a:spcPts val="0"/>
              </a:spcBef>
              <a:spcAft>
                <a:spcPts val="0"/>
              </a:spcAft>
              <a:buClr>
                <a:srgbClr val="351200"/>
              </a:buClr>
              <a:buSzPts val="1400"/>
              <a:buFont typeface="Actor"/>
              <a:buChar char="■"/>
              <a:defRPr/>
            </a:lvl9pPr>
          </a:lstStyle>
          <a:p/>
        </p:txBody>
      </p:sp>
      <p:pic>
        <p:nvPicPr>
          <p:cNvPr id="105" name="Google Shape;105;p17"/>
          <p:cNvPicPr preferRelativeResize="0"/>
          <p:nvPr/>
        </p:nvPicPr>
        <p:blipFill>
          <a:blip r:embed="rId2">
            <a:alphaModFix/>
          </a:blip>
          <a:stretch>
            <a:fillRect/>
          </a:stretch>
        </p:blipFill>
        <p:spPr>
          <a:xfrm rot="9611797">
            <a:off x="-128704" y="1616357"/>
            <a:ext cx="496984" cy="3134128"/>
          </a:xfrm>
          <a:prstGeom prst="rect">
            <a:avLst/>
          </a:prstGeom>
          <a:noFill/>
          <a:ln>
            <a:noFill/>
          </a:ln>
          <a:effectLst>
            <a:outerShdw blurRad="114300" rotWithShape="0" algn="bl">
              <a:srgbClr val="000000">
                <a:alpha val="24000"/>
              </a:srgbClr>
            </a:outerShdw>
          </a:effectLst>
        </p:spPr>
      </p:pic>
      <p:pic>
        <p:nvPicPr>
          <p:cNvPr id="106" name="Google Shape;106;p17"/>
          <p:cNvPicPr preferRelativeResize="0"/>
          <p:nvPr/>
        </p:nvPicPr>
        <p:blipFill>
          <a:blip r:embed="rId3">
            <a:alphaModFix/>
          </a:blip>
          <a:stretch>
            <a:fillRect/>
          </a:stretch>
        </p:blipFill>
        <p:spPr>
          <a:xfrm rot="8596593">
            <a:off x="8605926" y="2118185"/>
            <a:ext cx="674647" cy="2042177"/>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07" name="Shape 107"/>
        <p:cNvGrpSpPr/>
        <p:nvPr/>
      </p:nvGrpSpPr>
      <p:grpSpPr>
        <a:xfrm>
          <a:off x="0" y="0"/>
          <a:ext cx="0" cy="0"/>
          <a:chOff x="0" y="0"/>
          <a:chExt cx="0" cy="0"/>
        </a:xfrm>
      </p:grpSpPr>
      <p:sp>
        <p:nvSpPr>
          <p:cNvPr id="108" name="Google Shape;10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9" name="Google Shape;109;p18"/>
          <p:cNvSpPr txBox="1"/>
          <p:nvPr>
            <p:ph idx="1" type="subTitle"/>
          </p:nvPr>
        </p:nvSpPr>
        <p:spPr>
          <a:xfrm>
            <a:off x="4663225" y="1785100"/>
            <a:ext cx="3601200" cy="168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0" name="Google Shape;110;p18"/>
          <p:cNvSpPr txBox="1"/>
          <p:nvPr>
            <p:ph idx="2" type="subTitle"/>
          </p:nvPr>
        </p:nvSpPr>
        <p:spPr>
          <a:xfrm>
            <a:off x="879575" y="1785100"/>
            <a:ext cx="3601200" cy="168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pic>
        <p:nvPicPr>
          <p:cNvPr id="111" name="Google Shape;111;p18"/>
          <p:cNvPicPr preferRelativeResize="0"/>
          <p:nvPr/>
        </p:nvPicPr>
        <p:blipFill>
          <a:blip r:embed="rId2">
            <a:alphaModFix/>
          </a:blip>
          <a:stretch>
            <a:fillRect/>
          </a:stretch>
        </p:blipFill>
        <p:spPr>
          <a:xfrm>
            <a:off x="7144475" y="-676703"/>
            <a:ext cx="1119950" cy="1121724"/>
          </a:xfrm>
          <a:prstGeom prst="rect">
            <a:avLst/>
          </a:prstGeom>
          <a:noFill/>
          <a:ln>
            <a:noFill/>
          </a:ln>
          <a:effectLst>
            <a:outerShdw blurRad="114300" rotWithShape="0" algn="bl">
              <a:srgbClr val="000000">
                <a:alpha val="24000"/>
              </a:srgbClr>
            </a:outerShdw>
          </a:effectLst>
        </p:spPr>
      </p:pic>
      <p:pic>
        <p:nvPicPr>
          <p:cNvPr id="112" name="Google Shape;112;p18"/>
          <p:cNvPicPr preferRelativeResize="0"/>
          <p:nvPr/>
        </p:nvPicPr>
        <p:blipFill>
          <a:blip r:embed="rId3">
            <a:alphaModFix/>
          </a:blip>
          <a:stretch>
            <a:fillRect/>
          </a:stretch>
        </p:blipFill>
        <p:spPr>
          <a:xfrm rot="-4678850">
            <a:off x="714810" y="2662172"/>
            <a:ext cx="648801" cy="3892805"/>
          </a:xfrm>
          <a:prstGeom prst="rect">
            <a:avLst/>
          </a:prstGeom>
          <a:noFill/>
          <a:ln>
            <a:noFill/>
          </a:ln>
        </p:spPr>
      </p:pic>
      <p:pic>
        <p:nvPicPr>
          <p:cNvPr id="113" name="Google Shape;113;p18"/>
          <p:cNvPicPr preferRelativeResize="0"/>
          <p:nvPr/>
        </p:nvPicPr>
        <p:blipFill>
          <a:blip r:embed="rId4">
            <a:alphaModFix amt="67000"/>
          </a:blip>
          <a:stretch>
            <a:fillRect/>
          </a:stretch>
        </p:blipFill>
        <p:spPr>
          <a:xfrm rot="-1326676">
            <a:off x="7889382" y="4424755"/>
            <a:ext cx="1200111" cy="106011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4" name="Shape 114"/>
        <p:cNvGrpSpPr/>
        <p:nvPr/>
      </p:nvGrpSpPr>
      <p:grpSpPr>
        <a:xfrm>
          <a:off x="0" y="0"/>
          <a:ext cx="0" cy="0"/>
          <a:chOff x="0" y="0"/>
          <a:chExt cx="0" cy="0"/>
        </a:xfrm>
      </p:grpSpPr>
      <p:pic>
        <p:nvPicPr>
          <p:cNvPr id="115" name="Google Shape;115;p19"/>
          <p:cNvPicPr preferRelativeResize="0"/>
          <p:nvPr/>
        </p:nvPicPr>
        <p:blipFill>
          <a:blip r:embed="rId2">
            <a:alphaModFix/>
          </a:blip>
          <a:stretch>
            <a:fillRect/>
          </a:stretch>
        </p:blipFill>
        <p:spPr>
          <a:xfrm>
            <a:off x="1095750" y="4385775"/>
            <a:ext cx="1054375" cy="1056050"/>
          </a:xfrm>
          <a:prstGeom prst="rect">
            <a:avLst/>
          </a:prstGeom>
          <a:noFill/>
          <a:ln>
            <a:noFill/>
          </a:ln>
          <a:effectLst>
            <a:outerShdw blurRad="114300" rotWithShape="0" algn="bl">
              <a:srgbClr val="000000">
                <a:alpha val="24000"/>
              </a:srgbClr>
            </a:outerShdw>
          </a:effectLst>
        </p:spPr>
      </p:pic>
      <p:pic>
        <p:nvPicPr>
          <p:cNvPr id="116" name="Google Shape;116;p19"/>
          <p:cNvPicPr preferRelativeResize="0"/>
          <p:nvPr/>
        </p:nvPicPr>
        <p:blipFill>
          <a:blip r:embed="rId3">
            <a:alphaModFix/>
          </a:blip>
          <a:stretch>
            <a:fillRect/>
          </a:stretch>
        </p:blipFill>
        <p:spPr>
          <a:xfrm rot="-4395892">
            <a:off x="5321142" y="-1322733"/>
            <a:ext cx="529970" cy="3179813"/>
          </a:xfrm>
          <a:prstGeom prst="rect">
            <a:avLst/>
          </a:prstGeom>
          <a:noFill/>
          <a:ln>
            <a:noFill/>
          </a:ln>
        </p:spPr>
      </p:pic>
      <p:pic>
        <p:nvPicPr>
          <p:cNvPr id="117" name="Google Shape;117;p19"/>
          <p:cNvPicPr preferRelativeResize="0"/>
          <p:nvPr/>
        </p:nvPicPr>
        <p:blipFill>
          <a:blip r:embed="rId4">
            <a:alphaModFix amt="67000"/>
          </a:blip>
          <a:stretch>
            <a:fillRect/>
          </a:stretch>
        </p:blipFill>
        <p:spPr>
          <a:xfrm rot="-1329462">
            <a:off x="7806588" y="4410398"/>
            <a:ext cx="1108322" cy="853955"/>
          </a:xfrm>
          <a:prstGeom prst="rect">
            <a:avLst/>
          </a:prstGeom>
          <a:noFill/>
          <a:ln>
            <a:noFill/>
          </a:ln>
        </p:spPr>
      </p:pic>
      <p:sp>
        <p:nvSpPr>
          <p:cNvPr id="118" name="Google Shape;118;p19"/>
          <p:cNvSpPr txBox="1"/>
          <p:nvPr>
            <p:ph type="title"/>
          </p:nvPr>
        </p:nvSpPr>
        <p:spPr>
          <a:xfrm>
            <a:off x="720000" y="1850925"/>
            <a:ext cx="3597900" cy="624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19"/>
          <p:cNvSpPr txBox="1"/>
          <p:nvPr>
            <p:ph idx="1" type="subTitle"/>
          </p:nvPr>
        </p:nvSpPr>
        <p:spPr>
          <a:xfrm>
            <a:off x="720000" y="2431263"/>
            <a:ext cx="3597900" cy="861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0" name="Shape 120"/>
        <p:cNvGrpSpPr/>
        <p:nvPr/>
      </p:nvGrpSpPr>
      <p:grpSpPr>
        <a:xfrm>
          <a:off x="0" y="0"/>
          <a:ext cx="0" cy="0"/>
          <a:chOff x="0" y="0"/>
          <a:chExt cx="0" cy="0"/>
        </a:xfrm>
      </p:grpSpPr>
      <p:sp>
        <p:nvSpPr>
          <p:cNvPr id="121" name="Google Shape;12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000"/>
              <a:buFont typeface="Zen Maru Gothic"/>
              <a:buNone/>
              <a:defRPr>
                <a:latin typeface="Zen Maru Gothic"/>
                <a:ea typeface="Zen Maru Gothic"/>
                <a:cs typeface="Zen Maru Gothic"/>
                <a:sym typeface="Zen Maru Gothic"/>
              </a:defRPr>
            </a:lvl2pPr>
            <a:lvl3pPr lvl="2" rtl="0">
              <a:spcBef>
                <a:spcPts val="0"/>
              </a:spcBef>
              <a:spcAft>
                <a:spcPts val="0"/>
              </a:spcAft>
              <a:buSzPts val="3000"/>
              <a:buFont typeface="Zen Maru Gothic"/>
              <a:buNone/>
              <a:defRPr>
                <a:latin typeface="Zen Maru Gothic"/>
                <a:ea typeface="Zen Maru Gothic"/>
                <a:cs typeface="Zen Maru Gothic"/>
                <a:sym typeface="Zen Maru Gothic"/>
              </a:defRPr>
            </a:lvl3pPr>
            <a:lvl4pPr lvl="3" rtl="0">
              <a:spcBef>
                <a:spcPts val="0"/>
              </a:spcBef>
              <a:spcAft>
                <a:spcPts val="0"/>
              </a:spcAft>
              <a:buSzPts val="3000"/>
              <a:buFont typeface="Zen Maru Gothic"/>
              <a:buNone/>
              <a:defRPr>
                <a:latin typeface="Zen Maru Gothic"/>
                <a:ea typeface="Zen Maru Gothic"/>
                <a:cs typeface="Zen Maru Gothic"/>
                <a:sym typeface="Zen Maru Gothic"/>
              </a:defRPr>
            </a:lvl4pPr>
            <a:lvl5pPr lvl="4" rtl="0">
              <a:spcBef>
                <a:spcPts val="0"/>
              </a:spcBef>
              <a:spcAft>
                <a:spcPts val="0"/>
              </a:spcAft>
              <a:buSzPts val="3000"/>
              <a:buFont typeface="Zen Maru Gothic"/>
              <a:buNone/>
              <a:defRPr>
                <a:latin typeface="Zen Maru Gothic"/>
                <a:ea typeface="Zen Maru Gothic"/>
                <a:cs typeface="Zen Maru Gothic"/>
                <a:sym typeface="Zen Maru Gothic"/>
              </a:defRPr>
            </a:lvl5pPr>
            <a:lvl6pPr lvl="5" rtl="0">
              <a:spcBef>
                <a:spcPts val="0"/>
              </a:spcBef>
              <a:spcAft>
                <a:spcPts val="0"/>
              </a:spcAft>
              <a:buSzPts val="3000"/>
              <a:buFont typeface="Zen Maru Gothic"/>
              <a:buNone/>
              <a:defRPr>
                <a:latin typeface="Zen Maru Gothic"/>
                <a:ea typeface="Zen Maru Gothic"/>
                <a:cs typeface="Zen Maru Gothic"/>
                <a:sym typeface="Zen Maru Gothic"/>
              </a:defRPr>
            </a:lvl6pPr>
            <a:lvl7pPr lvl="6" rtl="0">
              <a:spcBef>
                <a:spcPts val="0"/>
              </a:spcBef>
              <a:spcAft>
                <a:spcPts val="0"/>
              </a:spcAft>
              <a:buSzPts val="3000"/>
              <a:buFont typeface="Zen Maru Gothic"/>
              <a:buNone/>
              <a:defRPr>
                <a:latin typeface="Zen Maru Gothic"/>
                <a:ea typeface="Zen Maru Gothic"/>
                <a:cs typeface="Zen Maru Gothic"/>
                <a:sym typeface="Zen Maru Gothic"/>
              </a:defRPr>
            </a:lvl7pPr>
            <a:lvl8pPr lvl="7" rtl="0">
              <a:spcBef>
                <a:spcPts val="0"/>
              </a:spcBef>
              <a:spcAft>
                <a:spcPts val="0"/>
              </a:spcAft>
              <a:buSzPts val="3000"/>
              <a:buFont typeface="Zen Maru Gothic"/>
              <a:buNone/>
              <a:defRPr>
                <a:latin typeface="Zen Maru Gothic"/>
                <a:ea typeface="Zen Maru Gothic"/>
                <a:cs typeface="Zen Maru Gothic"/>
                <a:sym typeface="Zen Maru Gothic"/>
              </a:defRPr>
            </a:lvl8pPr>
            <a:lvl9pPr lvl="8" rtl="0">
              <a:spcBef>
                <a:spcPts val="0"/>
              </a:spcBef>
              <a:spcAft>
                <a:spcPts val="0"/>
              </a:spcAft>
              <a:buSzPts val="3000"/>
              <a:buFont typeface="Zen Maru Gothic"/>
              <a:buNone/>
              <a:defRPr>
                <a:latin typeface="Zen Maru Gothic"/>
                <a:ea typeface="Zen Maru Gothic"/>
                <a:cs typeface="Zen Maru Gothic"/>
                <a:sym typeface="Zen Maru Gothic"/>
              </a:defRPr>
            </a:lvl9pPr>
          </a:lstStyle>
          <a:p/>
        </p:txBody>
      </p:sp>
      <p:sp>
        <p:nvSpPr>
          <p:cNvPr id="122" name="Google Shape;122;p20"/>
          <p:cNvSpPr txBox="1"/>
          <p:nvPr>
            <p:ph idx="1" type="subTitle"/>
          </p:nvPr>
        </p:nvSpPr>
        <p:spPr>
          <a:xfrm>
            <a:off x="1947450" y="1833075"/>
            <a:ext cx="5249100" cy="606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23" name="Google Shape;123;p20"/>
          <p:cNvSpPr txBox="1"/>
          <p:nvPr>
            <p:ph idx="2" type="subTitle"/>
          </p:nvPr>
        </p:nvSpPr>
        <p:spPr>
          <a:xfrm>
            <a:off x="1947450" y="3478050"/>
            <a:ext cx="5249100" cy="642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24" name="Google Shape;124;p20"/>
          <p:cNvSpPr txBox="1"/>
          <p:nvPr>
            <p:ph idx="3" type="subTitle"/>
          </p:nvPr>
        </p:nvSpPr>
        <p:spPr>
          <a:xfrm>
            <a:off x="1947450" y="1421325"/>
            <a:ext cx="5249100" cy="513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25" name="Google Shape;125;p20"/>
          <p:cNvSpPr txBox="1"/>
          <p:nvPr>
            <p:ph idx="4" type="subTitle"/>
          </p:nvPr>
        </p:nvSpPr>
        <p:spPr>
          <a:xfrm>
            <a:off x="1947450" y="3102275"/>
            <a:ext cx="5249100" cy="513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pic>
        <p:nvPicPr>
          <p:cNvPr id="126" name="Google Shape;126;p20"/>
          <p:cNvPicPr preferRelativeResize="0"/>
          <p:nvPr/>
        </p:nvPicPr>
        <p:blipFill>
          <a:blip r:embed="rId2">
            <a:alphaModFix/>
          </a:blip>
          <a:stretch>
            <a:fillRect/>
          </a:stretch>
        </p:blipFill>
        <p:spPr>
          <a:xfrm>
            <a:off x="720000" y="4689450"/>
            <a:ext cx="865550" cy="866926"/>
          </a:xfrm>
          <a:prstGeom prst="rect">
            <a:avLst/>
          </a:prstGeom>
          <a:noFill/>
          <a:ln>
            <a:noFill/>
          </a:ln>
          <a:effectLst>
            <a:outerShdw blurRad="114300" rotWithShape="0" algn="bl">
              <a:srgbClr val="000000">
                <a:alpha val="24000"/>
              </a:srgbClr>
            </a:outerShdw>
          </a:effectLst>
        </p:spPr>
      </p:pic>
      <p:pic>
        <p:nvPicPr>
          <p:cNvPr id="127" name="Google Shape;127;p20"/>
          <p:cNvPicPr preferRelativeResize="0"/>
          <p:nvPr/>
        </p:nvPicPr>
        <p:blipFill>
          <a:blip r:embed="rId3">
            <a:alphaModFix/>
          </a:blip>
          <a:stretch>
            <a:fillRect/>
          </a:stretch>
        </p:blipFill>
        <p:spPr>
          <a:xfrm rot="5166391">
            <a:off x="1419839" y="-1285618"/>
            <a:ext cx="467422" cy="2804485"/>
          </a:xfrm>
          <a:prstGeom prst="rect">
            <a:avLst/>
          </a:prstGeom>
          <a:noFill/>
          <a:ln>
            <a:noFill/>
          </a:ln>
        </p:spPr>
      </p:pic>
      <p:pic>
        <p:nvPicPr>
          <p:cNvPr id="128" name="Google Shape;128;p20"/>
          <p:cNvPicPr preferRelativeResize="0"/>
          <p:nvPr/>
        </p:nvPicPr>
        <p:blipFill>
          <a:blip r:embed="rId4">
            <a:alphaModFix/>
          </a:blip>
          <a:stretch>
            <a:fillRect/>
          </a:stretch>
        </p:blipFill>
        <p:spPr>
          <a:xfrm rot="-7103868">
            <a:off x="7123972" y="3823944"/>
            <a:ext cx="770931" cy="233366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28000"/>
          </a:blip>
          <a:stretch>
            <a:fillRect/>
          </a:stretch>
        </p:blipFill>
        <p:spPr>
          <a:xfrm>
            <a:off x="-27" y="6674"/>
            <a:ext cx="9143999" cy="5149412"/>
          </a:xfrm>
          <a:prstGeom prst="rect">
            <a:avLst/>
          </a:prstGeom>
          <a:noFill/>
          <a:ln>
            <a:noFill/>
          </a:ln>
        </p:spPr>
      </p:pic>
      <p:pic>
        <p:nvPicPr>
          <p:cNvPr id="17" name="Google Shape;17;p3"/>
          <p:cNvPicPr preferRelativeResize="0"/>
          <p:nvPr/>
        </p:nvPicPr>
        <p:blipFill>
          <a:blip r:embed="rId3">
            <a:alphaModFix/>
          </a:blip>
          <a:stretch>
            <a:fillRect/>
          </a:stretch>
        </p:blipFill>
        <p:spPr>
          <a:xfrm>
            <a:off x="7538150" y="4283575"/>
            <a:ext cx="1181886" cy="1183800"/>
          </a:xfrm>
          <a:prstGeom prst="rect">
            <a:avLst/>
          </a:prstGeom>
          <a:noFill/>
          <a:ln>
            <a:noFill/>
          </a:ln>
          <a:effectLst>
            <a:outerShdw blurRad="114300" rotWithShape="0" algn="bl">
              <a:srgbClr val="000000">
                <a:alpha val="24000"/>
              </a:srgbClr>
            </a:outerShdw>
          </a:effectLst>
        </p:spPr>
      </p:pic>
      <p:pic>
        <p:nvPicPr>
          <p:cNvPr id="18" name="Google Shape;18;p3"/>
          <p:cNvPicPr preferRelativeResize="0"/>
          <p:nvPr/>
        </p:nvPicPr>
        <p:blipFill>
          <a:blip r:embed="rId4">
            <a:alphaModFix/>
          </a:blip>
          <a:stretch>
            <a:fillRect/>
          </a:stretch>
        </p:blipFill>
        <p:spPr>
          <a:xfrm rot="3584315">
            <a:off x="3714607" y="-1399127"/>
            <a:ext cx="522465" cy="3134804"/>
          </a:xfrm>
          <a:prstGeom prst="rect">
            <a:avLst/>
          </a:prstGeom>
          <a:noFill/>
          <a:ln>
            <a:noFill/>
          </a:ln>
          <a:effectLst>
            <a:outerShdw blurRad="114300" rotWithShape="0" algn="bl">
              <a:srgbClr val="000000">
                <a:alpha val="24000"/>
              </a:srgbClr>
            </a:outerShdw>
          </a:effectLst>
        </p:spPr>
      </p:pic>
      <p:sp>
        <p:nvSpPr>
          <p:cNvPr id="19" name="Google Shape;19;p3"/>
          <p:cNvSpPr txBox="1"/>
          <p:nvPr>
            <p:ph type="title"/>
          </p:nvPr>
        </p:nvSpPr>
        <p:spPr>
          <a:xfrm>
            <a:off x="3363175" y="2634850"/>
            <a:ext cx="5067600" cy="841800"/>
          </a:xfrm>
          <a:prstGeom prst="rect">
            <a:avLst/>
          </a:prstGeom>
        </p:spPr>
        <p:txBody>
          <a:bodyPr anchorCtr="0" anchor="b" bIns="91425" lIns="91425" spcFirstLastPara="1" rIns="91425" wrap="square" tIns="91425">
            <a:noAutofit/>
          </a:bodyPr>
          <a:lstStyle>
            <a:lvl1pPr lvl="0" algn="r">
              <a:lnSpc>
                <a:spcPct val="115000"/>
              </a:lnSpc>
              <a:spcBef>
                <a:spcPts val="0"/>
              </a:spcBef>
              <a:spcAft>
                <a:spcPts val="0"/>
              </a:spcAft>
              <a:buSzPts val="3600"/>
              <a:buNone/>
              <a:defRPr sz="5000"/>
            </a:lvl1pPr>
            <a:lvl2pPr lvl="1" algn="ctr">
              <a:spcBef>
                <a:spcPts val="0"/>
              </a:spcBef>
              <a:spcAft>
                <a:spcPts val="0"/>
              </a:spcAft>
              <a:buSzPts val="3600"/>
              <a:buFont typeface="Zen Maru Gothic"/>
              <a:buNone/>
              <a:defRPr sz="3600">
                <a:latin typeface="Zen Maru Gothic"/>
                <a:ea typeface="Zen Maru Gothic"/>
                <a:cs typeface="Zen Maru Gothic"/>
                <a:sym typeface="Zen Maru Gothic"/>
              </a:defRPr>
            </a:lvl2pPr>
            <a:lvl3pPr lvl="2" algn="ctr">
              <a:spcBef>
                <a:spcPts val="0"/>
              </a:spcBef>
              <a:spcAft>
                <a:spcPts val="0"/>
              </a:spcAft>
              <a:buSzPts val="3600"/>
              <a:buFont typeface="Zen Maru Gothic"/>
              <a:buNone/>
              <a:defRPr sz="3600">
                <a:latin typeface="Zen Maru Gothic"/>
                <a:ea typeface="Zen Maru Gothic"/>
                <a:cs typeface="Zen Maru Gothic"/>
                <a:sym typeface="Zen Maru Gothic"/>
              </a:defRPr>
            </a:lvl3pPr>
            <a:lvl4pPr lvl="3" algn="ctr">
              <a:spcBef>
                <a:spcPts val="0"/>
              </a:spcBef>
              <a:spcAft>
                <a:spcPts val="0"/>
              </a:spcAft>
              <a:buSzPts val="3600"/>
              <a:buFont typeface="Zen Maru Gothic"/>
              <a:buNone/>
              <a:defRPr sz="3600">
                <a:latin typeface="Zen Maru Gothic"/>
                <a:ea typeface="Zen Maru Gothic"/>
                <a:cs typeface="Zen Maru Gothic"/>
                <a:sym typeface="Zen Maru Gothic"/>
              </a:defRPr>
            </a:lvl4pPr>
            <a:lvl5pPr lvl="4" algn="ctr">
              <a:spcBef>
                <a:spcPts val="0"/>
              </a:spcBef>
              <a:spcAft>
                <a:spcPts val="0"/>
              </a:spcAft>
              <a:buSzPts val="3600"/>
              <a:buFont typeface="Zen Maru Gothic"/>
              <a:buNone/>
              <a:defRPr sz="3600">
                <a:latin typeface="Zen Maru Gothic"/>
                <a:ea typeface="Zen Maru Gothic"/>
                <a:cs typeface="Zen Maru Gothic"/>
                <a:sym typeface="Zen Maru Gothic"/>
              </a:defRPr>
            </a:lvl5pPr>
            <a:lvl6pPr lvl="5" algn="ctr">
              <a:spcBef>
                <a:spcPts val="0"/>
              </a:spcBef>
              <a:spcAft>
                <a:spcPts val="0"/>
              </a:spcAft>
              <a:buSzPts val="3600"/>
              <a:buFont typeface="Zen Maru Gothic"/>
              <a:buNone/>
              <a:defRPr sz="3600">
                <a:latin typeface="Zen Maru Gothic"/>
                <a:ea typeface="Zen Maru Gothic"/>
                <a:cs typeface="Zen Maru Gothic"/>
                <a:sym typeface="Zen Maru Gothic"/>
              </a:defRPr>
            </a:lvl6pPr>
            <a:lvl7pPr lvl="6" algn="ctr">
              <a:spcBef>
                <a:spcPts val="0"/>
              </a:spcBef>
              <a:spcAft>
                <a:spcPts val="0"/>
              </a:spcAft>
              <a:buSzPts val="3600"/>
              <a:buFont typeface="Zen Maru Gothic"/>
              <a:buNone/>
              <a:defRPr sz="3600">
                <a:latin typeface="Zen Maru Gothic"/>
                <a:ea typeface="Zen Maru Gothic"/>
                <a:cs typeface="Zen Maru Gothic"/>
                <a:sym typeface="Zen Maru Gothic"/>
              </a:defRPr>
            </a:lvl7pPr>
            <a:lvl8pPr lvl="7" algn="ctr">
              <a:spcBef>
                <a:spcPts val="0"/>
              </a:spcBef>
              <a:spcAft>
                <a:spcPts val="0"/>
              </a:spcAft>
              <a:buSzPts val="3600"/>
              <a:buFont typeface="Zen Maru Gothic"/>
              <a:buNone/>
              <a:defRPr sz="3600">
                <a:latin typeface="Zen Maru Gothic"/>
                <a:ea typeface="Zen Maru Gothic"/>
                <a:cs typeface="Zen Maru Gothic"/>
                <a:sym typeface="Zen Maru Gothic"/>
              </a:defRPr>
            </a:lvl8pPr>
            <a:lvl9pPr lvl="8" algn="ctr">
              <a:spcBef>
                <a:spcPts val="0"/>
              </a:spcBef>
              <a:spcAft>
                <a:spcPts val="0"/>
              </a:spcAft>
              <a:buSzPts val="3600"/>
              <a:buFont typeface="Zen Maru Gothic"/>
              <a:buNone/>
              <a:defRPr sz="3600">
                <a:latin typeface="Zen Maru Gothic"/>
                <a:ea typeface="Zen Maru Gothic"/>
                <a:cs typeface="Zen Maru Gothic"/>
                <a:sym typeface="Zen Maru Gothic"/>
              </a:defRPr>
            </a:lvl9pPr>
          </a:lstStyle>
          <a:p/>
        </p:txBody>
      </p:sp>
      <p:sp>
        <p:nvSpPr>
          <p:cNvPr id="20" name="Google Shape;20;p3"/>
          <p:cNvSpPr txBox="1"/>
          <p:nvPr>
            <p:ph hasCustomPrompt="1" idx="2" type="title"/>
          </p:nvPr>
        </p:nvSpPr>
        <p:spPr>
          <a:xfrm>
            <a:off x="6525475" y="1378250"/>
            <a:ext cx="1905300" cy="973500"/>
          </a:xfrm>
          <a:prstGeom prst="rect">
            <a:avLst/>
          </a:prstGeom>
          <a:solidFill>
            <a:schemeClr val="accent2"/>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6000"/>
              <a:buNone/>
              <a:defRPr sz="7600">
                <a:solidFill>
                  <a:schemeClr val="lt1"/>
                </a:solidFill>
              </a:defRPr>
            </a:lvl1pPr>
            <a:lvl2pPr lvl="1" rtl="0" algn="ctr">
              <a:spcBef>
                <a:spcPts val="0"/>
              </a:spcBef>
              <a:spcAft>
                <a:spcPts val="0"/>
              </a:spcAft>
              <a:buSzPts val="6000"/>
              <a:buFont typeface="Zen Maru Gothic"/>
              <a:buNone/>
              <a:defRPr sz="6000">
                <a:latin typeface="Zen Maru Gothic"/>
                <a:ea typeface="Zen Maru Gothic"/>
                <a:cs typeface="Zen Maru Gothic"/>
                <a:sym typeface="Zen Maru Gothic"/>
              </a:defRPr>
            </a:lvl2pPr>
            <a:lvl3pPr lvl="2" rtl="0" algn="ctr">
              <a:spcBef>
                <a:spcPts val="0"/>
              </a:spcBef>
              <a:spcAft>
                <a:spcPts val="0"/>
              </a:spcAft>
              <a:buSzPts val="6000"/>
              <a:buFont typeface="Zen Maru Gothic"/>
              <a:buNone/>
              <a:defRPr sz="6000">
                <a:latin typeface="Zen Maru Gothic"/>
                <a:ea typeface="Zen Maru Gothic"/>
                <a:cs typeface="Zen Maru Gothic"/>
                <a:sym typeface="Zen Maru Gothic"/>
              </a:defRPr>
            </a:lvl3pPr>
            <a:lvl4pPr lvl="3" rtl="0" algn="ctr">
              <a:spcBef>
                <a:spcPts val="0"/>
              </a:spcBef>
              <a:spcAft>
                <a:spcPts val="0"/>
              </a:spcAft>
              <a:buSzPts val="6000"/>
              <a:buFont typeface="Zen Maru Gothic"/>
              <a:buNone/>
              <a:defRPr sz="6000">
                <a:latin typeface="Zen Maru Gothic"/>
                <a:ea typeface="Zen Maru Gothic"/>
                <a:cs typeface="Zen Maru Gothic"/>
                <a:sym typeface="Zen Maru Gothic"/>
              </a:defRPr>
            </a:lvl4pPr>
            <a:lvl5pPr lvl="4" rtl="0" algn="ctr">
              <a:spcBef>
                <a:spcPts val="0"/>
              </a:spcBef>
              <a:spcAft>
                <a:spcPts val="0"/>
              </a:spcAft>
              <a:buSzPts val="6000"/>
              <a:buFont typeface="Zen Maru Gothic"/>
              <a:buNone/>
              <a:defRPr sz="6000">
                <a:latin typeface="Zen Maru Gothic"/>
                <a:ea typeface="Zen Maru Gothic"/>
                <a:cs typeface="Zen Maru Gothic"/>
                <a:sym typeface="Zen Maru Gothic"/>
              </a:defRPr>
            </a:lvl5pPr>
            <a:lvl6pPr lvl="5" rtl="0" algn="ctr">
              <a:spcBef>
                <a:spcPts val="0"/>
              </a:spcBef>
              <a:spcAft>
                <a:spcPts val="0"/>
              </a:spcAft>
              <a:buSzPts val="6000"/>
              <a:buFont typeface="Zen Maru Gothic"/>
              <a:buNone/>
              <a:defRPr sz="6000">
                <a:latin typeface="Zen Maru Gothic"/>
                <a:ea typeface="Zen Maru Gothic"/>
                <a:cs typeface="Zen Maru Gothic"/>
                <a:sym typeface="Zen Maru Gothic"/>
              </a:defRPr>
            </a:lvl6pPr>
            <a:lvl7pPr lvl="6" rtl="0" algn="ctr">
              <a:spcBef>
                <a:spcPts val="0"/>
              </a:spcBef>
              <a:spcAft>
                <a:spcPts val="0"/>
              </a:spcAft>
              <a:buSzPts val="6000"/>
              <a:buFont typeface="Zen Maru Gothic"/>
              <a:buNone/>
              <a:defRPr sz="6000">
                <a:latin typeface="Zen Maru Gothic"/>
                <a:ea typeface="Zen Maru Gothic"/>
                <a:cs typeface="Zen Maru Gothic"/>
                <a:sym typeface="Zen Maru Gothic"/>
              </a:defRPr>
            </a:lvl7pPr>
            <a:lvl8pPr lvl="7" rtl="0" algn="ctr">
              <a:spcBef>
                <a:spcPts val="0"/>
              </a:spcBef>
              <a:spcAft>
                <a:spcPts val="0"/>
              </a:spcAft>
              <a:buSzPts val="6000"/>
              <a:buFont typeface="Zen Maru Gothic"/>
              <a:buNone/>
              <a:defRPr sz="6000">
                <a:latin typeface="Zen Maru Gothic"/>
                <a:ea typeface="Zen Maru Gothic"/>
                <a:cs typeface="Zen Maru Gothic"/>
                <a:sym typeface="Zen Maru Gothic"/>
              </a:defRPr>
            </a:lvl8pPr>
            <a:lvl9pPr lvl="8" rtl="0" algn="ctr">
              <a:spcBef>
                <a:spcPts val="0"/>
              </a:spcBef>
              <a:spcAft>
                <a:spcPts val="0"/>
              </a:spcAft>
              <a:buSzPts val="6000"/>
              <a:buFont typeface="Zen Maru Gothic"/>
              <a:buNone/>
              <a:defRPr sz="6000">
                <a:latin typeface="Zen Maru Gothic"/>
                <a:ea typeface="Zen Maru Gothic"/>
                <a:cs typeface="Zen Maru Gothic"/>
                <a:sym typeface="Zen Maru Gothic"/>
              </a:defRPr>
            </a:lvl9pPr>
          </a:lstStyle>
          <a:p>
            <a:r>
              <a:t>xx%</a:t>
            </a:r>
          </a:p>
        </p:txBody>
      </p:sp>
      <p:sp>
        <p:nvSpPr>
          <p:cNvPr id="21" name="Google Shape;21;p3"/>
          <p:cNvSpPr txBox="1"/>
          <p:nvPr>
            <p:ph idx="1" type="subTitle"/>
          </p:nvPr>
        </p:nvSpPr>
        <p:spPr>
          <a:xfrm>
            <a:off x="3363175" y="3307450"/>
            <a:ext cx="5067600" cy="4578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4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ONLY_2_1">
    <p:spTree>
      <p:nvGrpSpPr>
        <p:cNvPr id="129" name="Shape 129"/>
        <p:cNvGrpSpPr/>
        <p:nvPr/>
      </p:nvGrpSpPr>
      <p:grpSpPr>
        <a:xfrm>
          <a:off x="0" y="0"/>
          <a:ext cx="0" cy="0"/>
          <a:chOff x="0" y="0"/>
          <a:chExt cx="0" cy="0"/>
        </a:xfrm>
      </p:grpSpPr>
      <p:pic>
        <p:nvPicPr>
          <p:cNvPr id="130" name="Google Shape;130;p21"/>
          <p:cNvPicPr preferRelativeResize="0"/>
          <p:nvPr/>
        </p:nvPicPr>
        <p:blipFill>
          <a:blip r:embed="rId2">
            <a:alphaModFix/>
          </a:blip>
          <a:stretch>
            <a:fillRect/>
          </a:stretch>
        </p:blipFill>
        <p:spPr>
          <a:xfrm>
            <a:off x="-501575" y="3401050"/>
            <a:ext cx="1054375" cy="1056050"/>
          </a:xfrm>
          <a:prstGeom prst="rect">
            <a:avLst/>
          </a:prstGeom>
          <a:noFill/>
          <a:ln>
            <a:noFill/>
          </a:ln>
          <a:effectLst>
            <a:outerShdw blurRad="114300" rotWithShape="0" algn="bl">
              <a:srgbClr val="000000">
                <a:alpha val="24000"/>
              </a:srgbClr>
            </a:outerShdw>
          </a:effectLst>
        </p:spPr>
      </p:pic>
      <p:pic>
        <p:nvPicPr>
          <p:cNvPr id="131" name="Google Shape;131;p21"/>
          <p:cNvPicPr preferRelativeResize="0"/>
          <p:nvPr/>
        </p:nvPicPr>
        <p:blipFill>
          <a:blip r:embed="rId3">
            <a:alphaModFix/>
          </a:blip>
          <a:stretch>
            <a:fillRect/>
          </a:stretch>
        </p:blipFill>
        <p:spPr>
          <a:xfrm rot="920255">
            <a:off x="8630690" y="-375257"/>
            <a:ext cx="529971" cy="3179815"/>
          </a:xfrm>
          <a:prstGeom prst="rect">
            <a:avLst/>
          </a:prstGeom>
          <a:noFill/>
          <a:ln>
            <a:noFill/>
          </a:ln>
        </p:spPr>
      </p:pic>
      <p:sp>
        <p:nvSpPr>
          <p:cNvPr id="132" name="Google Shape;132;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3" name="Google Shape;133;p21"/>
          <p:cNvSpPr txBox="1"/>
          <p:nvPr>
            <p:ph idx="1" type="subTitle"/>
          </p:nvPr>
        </p:nvSpPr>
        <p:spPr>
          <a:xfrm>
            <a:off x="4572050" y="1212825"/>
            <a:ext cx="3852000" cy="339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51200"/>
              </a:buClr>
              <a:buSzPts val="1400"/>
              <a:buFont typeface="Actor"/>
              <a:buChar char="●"/>
              <a:defRPr b="0"/>
            </a:lvl1pPr>
            <a:lvl2pPr lvl="1" rtl="0" algn="ctr">
              <a:lnSpc>
                <a:spcPct val="100000"/>
              </a:lnSpc>
              <a:spcBef>
                <a:spcPts val="1000"/>
              </a:spcBef>
              <a:spcAft>
                <a:spcPts val="0"/>
              </a:spcAft>
              <a:buClr>
                <a:srgbClr val="351200"/>
              </a:buClr>
              <a:buSzPts val="1400"/>
              <a:buFont typeface="Actor"/>
              <a:buChar char="○"/>
              <a:defRPr/>
            </a:lvl2pPr>
            <a:lvl3pPr lvl="2" rtl="0" algn="ctr">
              <a:lnSpc>
                <a:spcPct val="100000"/>
              </a:lnSpc>
              <a:spcBef>
                <a:spcPts val="0"/>
              </a:spcBef>
              <a:spcAft>
                <a:spcPts val="0"/>
              </a:spcAft>
              <a:buClr>
                <a:srgbClr val="351200"/>
              </a:buClr>
              <a:buSzPts val="1400"/>
              <a:buFont typeface="Actor"/>
              <a:buChar char="■"/>
              <a:defRPr/>
            </a:lvl3pPr>
            <a:lvl4pPr lvl="3" rtl="0" algn="ctr">
              <a:lnSpc>
                <a:spcPct val="100000"/>
              </a:lnSpc>
              <a:spcBef>
                <a:spcPts val="0"/>
              </a:spcBef>
              <a:spcAft>
                <a:spcPts val="0"/>
              </a:spcAft>
              <a:buClr>
                <a:srgbClr val="351200"/>
              </a:buClr>
              <a:buSzPts val="1400"/>
              <a:buFont typeface="Actor"/>
              <a:buChar char="●"/>
              <a:defRPr/>
            </a:lvl4pPr>
            <a:lvl5pPr lvl="4" rtl="0" algn="ctr">
              <a:lnSpc>
                <a:spcPct val="100000"/>
              </a:lnSpc>
              <a:spcBef>
                <a:spcPts val="0"/>
              </a:spcBef>
              <a:spcAft>
                <a:spcPts val="0"/>
              </a:spcAft>
              <a:buClr>
                <a:srgbClr val="351200"/>
              </a:buClr>
              <a:buSzPts val="1400"/>
              <a:buFont typeface="Actor"/>
              <a:buChar char="○"/>
              <a:defRPr/>
            </a:lvl5pPr>
            <a:lvl6pPr lvl="5" rtl="0" algn="ctr">
              <a:lnSpc>
                <a:spcPct val="100000"/>
              </a:lnSpc>
              <a:spcBef>
                <a:spcPts val="0"/>
              </a:spcBef>
              <a:spcAft>
                <a:spcPts val="0"/>
              </a:spcAft>
              <a:buClr>
                <a:srgbClr val="351200"/>
              </a:buClr>
              <a:buSzPts val="1400"/>
              <a:buFont typeface="Actor"/>
              <a:buChar char="■"/>
              <a:defRPr/>
            </a:lvl6pPr>
            <a:lvl7pPr lvl="6" rtl="0" algn="ctr">
              <a:lnSpc>
                <a:spcPct val="100000"/>
              </a:lnSpc>
              <a:spcBef>
                <a:spcPts val="0"/>
              </a:spcBef>
              <a:spcAft>
                <a:spcPts val="0"/>
              </a:spcAft>
              <a:buClr>
                <a:srgbClr val="351200"/>
              </a:buClr>
              <a:buSzPts val="1400"/>
              <a:buFont typeface="Actor"/>
              <a:buChar char="●"/>
              <a:defRPr/>
            </a:lvl7pPr>
            <a:lvl8pPr lvl="7" rtl="0" algn="ctr">
              <a:lnSpc>
                <a:spcPct val="100000"/>
              </a:lnSpc>
              <a:spcBef>
                <a:spcPts val="0"/>
              </a:spcBef>
              <a:spcAft>
                <a:spcPts val="0"/>
              </a:spcAft>
              <a:buClr>
                <a:srgbClr val="351200"/>
              </a:buClr>
              <a:buSzPts val="1400"/>
              <a:buFont typeface="Actor"/>
              <a:buChar char="○"/>
              <a:defRPr/>
            </a:lvl8pPr>
            <a:lvl9pPr lvl="8" rtl="0" algn="ctr">
              <a:lnSpc>
                <a:spcPct val="100000"/>
              </a:lnSpc>
              <a:spcBef>
                <a:spcPts val="0"/>
              </a:spcBef>
              <a:spcAft>
                <a:spcPts val="0"/>
              </a:spcAft>
              <a:buClr>
                <a:srgbClr val="351200"/>
              </a:buClr>
              <a:buSzPts val="1400"/>
              <a:buFont typeface="Actor"/>
              <a:buChar char="■"/>
              <a:defRPr/>
            </a:lvl9pPr>
          </a:lstStyle>
          <a:p/>
        </p:txBody>
      </p:sp>
      <p:sp>
        <p:nvSpPr>
          <p:cNvPr id="134" name="Google Shape;134;p21"/>
          <p:cNvSpPr txBox="1"/>
          <p:nvPr>
            <p:ph idx="2" type="subTitle"/>
          </p:nvPr>
        </p:nvSpPr>
        <p:spPr>
          <a:xfrm>
            <a:off x="719950" y="1212825"/>
            <a:ext cx="3852000" cy="339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51200"/>
              </a:buClr>
              <a:buSzPts val="1400"/>
              <a:buFont typeface="Actor"/>
              <a:buChar char="●"/>
              <a:defRPr b="0"/>
            </a:lvl1pPr>
            <a:lvl2pPr lvl="1" rtl="0" algn="ctr">
              <a:lnSpc>
                <a:spcPct val="100000"/>
              </a:lnSpc>
              <a:spcBef>
                <a:spcPts val="0"/>
              </a:spcBef>
              <a:spcAft>
                <a:spcPts val="0"/>
              </a:spcAft>
              <a:buClr>
                <a:srgbClr val="351200"/>
              </a:buClr>
              <a:buSzPts val="1400"/>
              <a:buFont typeface="Actor"/>
              <a:buChar char="○"/>
              <a:defRPr/>
            </a:lvl2pPr>
            <a:lvl3pPr lvl="2" rtl="0" algn="ctr">
              <a:lnSpc>
                <a:spcPct val="100000"/>
              </a:lnSpc>
              <a:spcBef>
                <a:spcPts val="0"/>
              </a:spcBef>
              <a:spcAft>
                <a:spcPts val="0"/>
              </a:spcAft>
              <a:buClr>
                <a:srgbClr val="351200"/>
              </a:buClr>
              <a:buSzPts val="1400"/>
              <a:buFont typeface="Actor"/>
              <a:buChar char="■"/>
              <a:defRPr/>
            </a:lvl3pPr>
            <a:lvl4pPr lvl="3" rtl="0" algn="ctr">
              <a:lnSpc>
                <a:spcPct val="100000"/>
              </a:lnSpc>
              <a:spcBef>
                <a:spcPts val="0"/>
              </a:spcBef>
              <a:spcAft>
                <a:spcPts val="0"/>
              </a:spcAft>
              <a:buClr>
                <a:srgbClr val="351200"/>
              </a:buClr>
              <a:buSzPts val="1400"/>
              <a:buFont typeface="Actor"/>
              <a:buChar char="●"/>
              <a:defRPr/>
            </a:lvl4pPr>
            <a:lvl5pPr lvl="4" rtl="0" algn="ctr">
              <a:lnSpc>
                <a:spcPct val="100000"/>
              </a:lnSpc>
              <a:spcBef>
                <a:spcPts val="0"/>
              </a:spcBef>
              <a:spcAft>
                <a:spcPts val="0"/>
              </a:spcAft>
              <a:buClr>
                <a:srgbClr val="351200"/>
              </a:buClr>
              <a:buSzPts val="1400"/>
              <a:buFont typeface="Actor"/>
              <a:buChar char="○"/>
              <a:defRPr/>
            </a:lvl5pPr>
            <a:lvl6pPr lvl="5" rtl="0" algn="ctr">
              <a:lnSpc>
                <a:spcPct val="100000"/>
              </a:lnSpc>
              <a:spcBef>
                <a:spcPts val="0"/>
              </a:spcBef>
              <a:spcAft>
                <a:spcPts val="0"/>
              </a:spcAft>
              <a:buClr>
                <a:srgbClr val="351200"/>
              </a:buClr>
              <a:buSzPts val="1400"/>
              <a:buFont typeface="Actor"/>
              <a:buChar char="■"/>
              <a:defRPr/>
            </a:lvl6pPr>
            <a:lvl7pPr lvl="6" rtl="0" algn="ctr">
              <a:lnSpc>
                <a:spcPct val="100000"/>
              </a:lnSpc>
              <a:spcBef>
                <a:spcPts val="0"/>
              </a:spcBef>
              <a:spcAft>
                <a:spcPts val="0"/>
              </a:spcAft>
              <a:buClr>
                <a:srgbClr val="351200"/>
              </a:buClr>
              <a:buSzPts val="1400"/>
              <a:buFont typeface="Actor"/>
              <a:buChar char="●"/>
              <a:defRPr/>
            </a:lvl7pPr>
            <a:lvl8pPr lvl="7" rtl="0" algn="ctr">
              <a:lnSpc>
                <a:spcPct val="100000"/>
              </a:lnSpc>
              <a:spcBef>
                <a:spcPts val="0"/>
              </a:spcBef>
              <a:spcAft>
                <a:spcPts val="0"/>
              </a:spcAft>
              <a:buClr>
                <a:srgbClr val="351200"/>
              </a:buClr>
              <a:buSzPts val="1400"/>
              <a:buFont typeface="Actor"/>
              <a:buChar char="○"/>
              <a:defRPr/>
            </a:lvl8pPr>
            <a:lvl9pPr lvl="8" rtl="0" algn="ctr">
              <a:lnSpc>
                <a:spcPct val="100000"/>
              </a:lnSpc>
              <a:spcBef>
                <a:spcPts val="0"/>
              </a:spcBef>
              <a:spcAft>
                <a:spcPts val="0"/>
              </a:spcAft>
              <a:buClr>
                <a:srgbClr val="351200"/>
              </a:buClr>
              <a:buSzPts val="1400"/>
              <a:buFont typeface="Actor"/>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5" name="Shape 135"/>
        <p:cNvGrpSpPr/>
        <p:nvPr/>
      </p:nvGrpSpPr>
      <p:grpSpPr>
        <a:xfrm>
          <a:off x="0" y="0"/>
          <a:ext cx="0" cy="0"/>
          <a:chOff x="0" y="0"/>
          <a:chExt cx="0" cy="0"/>
        </a:xfrm>
      </p:grpSpPr>
      <p:sp>
        <p:nvSpPr>
          <p:cNvPr id="136" name="Google Shape;136;p22"/>
          <p:cNvSpPr txBox="1"/>
          <p:nvPr>
            <p:ph idx="1" type="subTitle"/>
          </p:nvPr>
        </p:nvSpPr>
        <p:spPr>
          <a:xfrm>
            <a:off x="937700" y="2728548"/>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7" name="Google Shape;137;p22"/>
          <p:cNvSpPr txBox="1"/>
          <p:nvPr>
            <p:ph idx="2" type="subTitle"/>
          </p:nvPr>
        </p:nvSpPr>
        <p:spPr>
          <a:xfrm>
            <a:off x="3484422" y="2728548"/>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8" name="Google Shape;138;p22"/>
          <p:cNvSpPr txBox="1"/>
          <p:nvPr>
            <p:ph idx="3" type="subTitle"/>
          </p:nvPr>
        </p:nvSpPr>
        <p:spPr>
          <a:xfrm>
            <a:off x="6031150" y="2728548"/>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9" name="Google Shape;13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000"/>
              <a:buFont typeface="Zen Maru Gothic"/>
              <a:buNone/>
              <a:defRPr>
                <a:latin typeface="Zen Maru Gothic"/>
                <a:ea typeface="Zen Maru Gothic"/>
                <a:cs typeface="Zen Maru Gothic"/>
                <a:sym typeface="Zen Maru Gothic"/>
              </a:defRPr>
            </a:lvl2pPr>
            <a:lvl3pPr lvl="2" rtl="0">
              <a:spcBef>
                <a:spcPts val="0"/>
              </a:spcBef>
              <a:spcAft>
                <a:spcPts val="0"/>
              </a:spcAft>
              <a:buSzPts val="3000"/>
              <a:buFont typeface="Zen Maru Gothic"/>
              <a:buNone/>
              <a:defRPr>
                <a:latin typeface="Zen Maru Gothic"/>
                <a:ea typeface="Zen Maru Gothic"/>
                <a:cs typeface="Zen Maru Gothic"/>
                <a:sym typeface="Zen Maru Gothic"/>
              </a:defRPr>
            </a:lvl3pPr>
            <a:lvl4pPr lvl="3" rtl="0">
              <a:spcBef>
                <a:spcPts val="0"/>
              </a:spcBef>
              <a:spcAft>
                <a:spcPts val="0"/>
              </a:spcAft>
              <a:buSzPts val="3000"/>
              <a:buFont typeface="Zen Maru Gothic"/>
              <a:buNone/>
              <a:defRPr>
                <a:latin typeface="Zen Maru Gothic"/>
                <a:ea typeface="Zen Maru Gothic"/>
                <a:cs typeface="Zen Maru Gothic"/>
                <a:sym typeface="Zen Maru Gothic"/>
              </a:defRPr>
            </a:lvl4pPr>
            <a:lvl5pPr lvl="4" rtl="0">
              <a:spcBef>
                <a:spcPts val="0"/>
              </a:spcBef>
              <a:spcAft>
                <a:spcPts val="0"/>
              </a:spcAft>
              <a:buSzPts val="3000"/>
              <a:buFont typeface="Zen Maru Gothic"/>
              <a:buNone/>
              <a:defRPr>
                <a:latin typeface="Zen Maru Gothic"/>
                <a:ea typeface="Zen Maru Gothic"/>
                <a:cs typeface="Zen Maru Gothic"/>
                <a:sym typeface="Zen Maru Gothic"/>
              </a:defRPr>
            </a:lvl5pPr>
            <a:lvl6pPr lvl="5" rtl="0">
              <a:spcBef>
                <a:spcPts val="0"/>
              </a:spcBef>
              <a:spcAft>
                <a:spcPts val="0"/>
              </a:spcAft>
              <a:buSzPts val="3000"/>
              <a:buFont typeface="Zen Maru Gothic"/>
              <a:buNone/>
              <a:defRPr>
                <a:latin typeface="Zen Maru Gothic"/>
                <a:ea typeface="Zen Maru Gothic"/>
                <a:cs typeface="Zen Maru Gothic"/>
                <a:sym typeface="Zen Maru Gothic"/>
              </a:defRPr>
            </a:lvl6pPr>
            <a:lvl7pPr lvl="6" rtl="0">
              <a:spcBef>
                <a:spcPts val="0"/>
              </a:spcBef>
              <a:spcAft>
                <a:spcPts val="0"/>
              </a:spcAft>
              <a:buSzPts val="3000"/>
              <a:buFont typeface="Zen Maru Gothic"/>
              <a:buNone/>
              <a:defRPr>
                <a:latin typeface="Zen Maru Gothic"/>
                <a:ea typeface="Zen Maru Gothic"/>
                <a:cs typeface="Zen Maru Gothic"/>
                <a:sym typeface="Zen Maru Gothic"/>
              </a:defRPr>
            </a:lvl7pPr>
            <a:lvl8pPr lvl="7" rtl="0">
              <a:spcBef>
                <a:spcPts val="0"/>
              </a:spcBef>
              <a:spcAft>
                <a:spcPts val="0"/>
              </a:spcAft>
              <a:buSzPts val="3000"/>
              <a:buFont typeface="Zen Maru Gothic"/>
              <a:buNone/>
              <a:defRPr>
                <a:latin typeface="Zen Maru Gothic"/>
                <a:ea typeface="Zen Maru Gothic"/>
                <a:cs typeface="Zen Maru Gothic"/>
                <a:sym typeface="Zen Maru Gothic"/>
              </a:defRPr>
            </a:lvl8pPr>
            <a:lvl9pPr lvl="8" rtl="0">
              <a:spcBef>
                <a:spcPts val="0"/>
              </a:spcBef>
              <a:spcAft>
                <a:spcPts val="0"/>
              </a:spcAft>
              <a:buSzPts val="3000"/>
              <a:buFont typeface="Zen Maru Gothic"/>
              <a:buNone/>
              <a:defRPr>
                <a:latin typeface="Zen Maru Gothic"/>
                <a:ea typeface="Zen Maru Gothic"/>
                <a:cs typeface="Zen Maru Gothic"/>
                <a:sym typeface="Zen Maru Gothic"/>
              </a:defRPr>
            </a:lvl9pPr>
          </a:lstStyle>
          <a:p/>
        </p:txBody>
      </p:sp>
      <p:sp>
        <p:nvSpPr>
          <p:cNvPr id="140" name="Google Shape;140;p22"/>
          <p:cNvSpPr txBox="1"/>
          <p:nvPr>
            <p:ph idx="4" type="subTitle"/>
          </p:nvPr>
        </p:nvSpPr>
        <p:spPr>
          <a:xfrm>
            <a:off x="937700" y="2383275"/>
            <a:ext cx="2175300" cy="471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41" name="Google Shape;141;p22"/>
          <p:cNvSpPr txBox="1"/>
          <p:nvPr>
            <p:ph idx="5" type="subTitle"/>
          </p:nvPr>
        </p:nvSpPr>
        <p:spPr>
          <a:xfrm>
            <a:off x="3484422" y="2383275"/>
            <a:ext cx="2175300" cy="471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42" name="Google Shape;142;p22"/>
          <p:cNvSpPr txBox="1"/>
          <p:nvPr>
            <p:ph idx="6" type="subTitle"/>
          </p:nvPr>
        </p:nvSpPr>
        <p:spPr>
          <a:xfrm>
            <a:off x="6031150" y="2383275"/>
            <a:ext cx="2175300" cy="471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pic>
        <p:nvPicPr>
          <p:cNvPr id="143" name="Google Shape;143;p22"/>
          <p:cNvPicPr preferRelativeResize="0"/>
          <p:nvPr/>
        </p:nvPicPr>
        <p:blipFill>
          <a:blip r:embed="rId2">
            <a:alphaModFix/>
          </a:blip>
          <a:stretch>
            <a:fillRect/>
          </a:stretch>
        </p:blipFill>
        <p:spPr>
          <a:xfrm rot="-4857762">
            <a:off x="695498" y="-1368730"/>
            <a:ext cx="475979" cy="2998333"/>
          </a:xfrm>
          <a:prstGeom prst="rect">
            <a:avLst/>
          </a:prstGeom>
          <a:noFill/>
          <a:ln>
            <a:noFill/>
          </a:ln>
          <a:effectLst>
            <a:outerShdw blurRad="114300" rotWithShape="0" algn="bl">
              <a:srgbClr val="000000">
                <a:alpha val="24000"/>
              </a:srgbClr>
            </a:outerShdw>
          </a:effectLst>
        </p:spPr>
      </p:pic>
      <p:pic>
        <p:nvPicPr>
          <p:cNvPr id="144" name="Google Shape;144;p22"/>
          <p:cNvPicPr preferRelativeResize="0"/>
          <p:nvPr/>
        </p:nvPicPr>
        <p:blipFill>
          <a:blip r:embed="rId3">
            <a:alphaModFix amt="67000"/>
          </a:blip>
          <a:stretch>
            <a:fillRect/>
          </a:stretch>
        </p:blipFill>
        <p:spPr>
          <a:xfrm rot="-1966139">
            <a:off x="8474684" y="3817641"/>
            <a:ext cx="1018357" cy="803765"/>
          </a:xfrm>
          <a:prstGeom prst="rect">
            <a:avLst/>
          </a:prstGeom>
          <a:noFill/>
          <a:ln>
            <a:noFill/>
          </a:ln>
        </p:spPr>
      </p:pic>
      <p:pic>
        <p:nvPicPr>
          <p:cNvPr id="145" name="Google Shape;145;p22"/>
          <p:cNvPicPr preferRelativeResize="0"/>
          <p:nvPr/>
        </p:nvPicPr>
        <p:blipFill>
          <a:blip r:embed="rId4">
            <a:alphaModFix/>
          </a:blip>
          <a:stretch>
            <a:fillRect/>
          </a:stretch>
        </p:blipFill>
        <p:spPr>
          <a:xfrm rot="2699997">
            <a:off x="7520506" y="4310024"/>
            <a:ext cx="765116" cy="1237375"/>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46" name="Shape 146"/>
        <p:cNvGrpSpPr/>
        <p:nvPr/>
      </p:nvGrpSpPr>
      <p:grpSpPr>
        <a:xfrm>
          <a:off x="0" y="0"/>
          <a:ext cx="0" cy="0"/>
          <a:chOff x="0" y="0"/>
          <a:chExt cx="0" cy="0"/>
        </a:xfrm>
      </p:grpSpPr>
      <p:sp>
        <p:nvSpPr>
          <p:cNvPr id="147" name="Google Shape;147;p23"/>
          <p:cNvSpPr txBox="1"/>
          <p:nvPr>
            <p:ph idx="1" type="subTitle"/>
          </p:nvPr>
        </p:nvSpPr>
        <p:spPr>
          <a:xfrm>
            <a:off x="937700" y="3606673"/>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8" name="Google Shape;148;p23"/>
          <p:cNvSpPr txBox="1"/>
          <p:nvPr>
            <p:ph idx="2" type="subTitle"/>
          </p:nvPr>
        </p:nvSpPr>
        <p:spPr>
          <a:xfrm>
            <a:off x="3484422" y="3606673"/>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9" name="Google Shape;149;p23"/>
          <p:cNvSpPr txBox="1"/>
          <p:nvPr>
            <p:ph idx="3" type="subTitle"/>
          </p:nvPr>
        </p:nvSpPr>
        <p:spPr>
          <a:xfrm>
            <a:off x="6031150" y="3606673"/>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0" name="Google Shape;15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000"/>
              <a:buFont typeface="Zen Maru Gothic"/>
              <a:buNone/>
              <a:defRPr>
                <a:latin typeface="Zen Maru Gothic"/>
                <a:ea typeface="Zen Maru Gothic"/>
                <a:cs typeface="Zen Maru Gothic"/>
                <a:sym typeface="Zen Maru Gothic"/>
              </a:defRPr>
            </a:lvl2pPr>
            <a:lvl3pPr lvl="2" rtl="0">
              <a:spcBef>
                <a:spcPts val="0"/>
              </a:spcBef>
              <a:spcAft>
                <a:spcPts val="0"/>
              </a:spcAft>
              <a:buSzPts val="3000"/>
              <a:buFont typeface="Zen Maru Gothic"/>
              <a:buNone/>
              <a:defRPr>
                <a:latin typeface="Zen Maru Gothic"/>
                <a:ea typeface="Zen Maru Gothic"/>
                <a:cs typeface="Zen Maru Gothic"/>
                <a:sym typeface="Zen Maru Gothic"/>
              </a:defRPr>
            </a:lvl3pPr>
            <a:lvl4pPr lvl="3" rtl="0">
              <a:spcBef>
                <a:spcPts val="0"/>
              </a:spcBef>
              <a:spcAft>
                <a:spcPts val="0"/>
              </a:spcAft>
              <a:buSzPts val="3000"/>
              <a:buFont typeface="Zen Maru Gothic"/>
              <a:buNone/>
              <a:defRPr>
                <a:latin typeface="Zen Maru Gothic"/>
                <a:ea typeface="Zen Maru Gothic"/>
                <a:cs typeface="Zen Maru Gothic"/>
                <a:sym typeface="Zen Maru Gothic"/>
              </a:defRPr>
            </a:lvl4pPr>
            <a:lvl5pPr lvl="4" rtl="0">
              <a:spcBef>
                <a:spcPts val="0"/>
              </a:spcBef>
              <a:spcAft>
                <a:spcPts val="0"/>
              </a:spcAft>
              <a:buSzPts val="3000"/>
              <a:buFont typeface="Zen Maru Gothic"/>
              <a:buNone/>
              <a:defRPr>
                <a:latin typeface="Zen Maru Gothic"/>
                <a:ea typeface="Zen Maru Gothic"/>
                <a:cs typeface="Zen Maru Gothic"/>
                <a:sym typeface="Zen Maru Gothic"/>
              </a:defRPr>
            </a:lvl5pPr>
            <a:lvl6pPr lvl="5" rtl="0">
              <a:spcBef>
                <a:spcPts val="0"/>
              </a:spcBef>
              <a:spcAft>
                <a:spcPts val="0"/>
              </a:spcAft>
              <a:buSzPts val="3000"/>
              <a:buFont typeface="Zen Maru Gothic"/>
              <a:buNone/>
              <a:defRPr>
                <a:latin typeface="Zen Maru Gothic"/>
                <a:ea typeface="Zen Maru Gothic"/>
                <a:cs typeface="Zen Maru Gothic"/>
                <a:sym typeface="Zen Maru Gothic"/>
              </a:defRPr>
            </a:lvl6pPr>
            <a:lvl7pPr lvl="6" rtl="0">
              <a:spcBef>
                <a:spcPts val="0"/>
              </a:spcBef>
              <a:spcAft>
                <a:spcPts val="0"/>
              </a:spcAft>
              <a:buSzPts val="3000"/>
              <a:buFont typeface="Zen Maru Gothic"/>
              <a:buNone/>
              <a:defRPr>
                <a:latin typeface="Zen Maru Gothic"/>
                <a:ea typeface="Zen Maru Gothic"/>
                <a:cs typeface="Zen Maru Gothic"/>
                <a:sym typeface="Zen Maru Gothic"/>
              </a:defRPr>
            </a:lvl7pPr>
            <a:lvl8pPr lvl="7" rtl="0">
              <a:spcBef>
                <a:spcPts val="0"/>
              </a:spcBef>
              <a:spcAft>
                <a:spcPts val="0"/>
              </a:spcAft>
              <a:buSzPts val="3000"/>
              <a:buFont typeface="Zen Maru Gothic"/>
              <a:buNone/>
              <a:defRPr>
                <a:latin typeface="Zen Maru Gothic"/>
                <a:ea typeface="Zen Maru Gothic"/>
                <a:cs typeface="Zen Maru Gothic"/>
                <a:sym typeface="Zen Maru Gothic"/>
              </a:defRPr>
            </a:lvl8pPr>
            <a:lvl9pPr lvl="8" rtl="0">
              <a:spcBef>
                <a:spcPts val="0"/>
              </a:spcBef>
              <a:spcAft>
                <a:spcPts val="0"/>
              </a:spcAft>
              <a:buSzPts val="3000"/>
              <a:buFont typeface="Zen Maru Gothic"/>
              <a:buNone/>
              <a:defRPr>
                <a:latin typeface="Zen Maru Gothic"/>
                <a:ea typeface="Zen Maru Gothic"/>
                <a:cs typeface="Zen Maru Gothic"/>
                <a:sym typeface="Zen Maru Gothic"/>
              </a:defRPr>
            </a:lvl9pPr>
          </a:lstStyle>
          <a:p/>
        </p:txBody>
      </p:sp>
      <p:sp>
        <p:nvSpPr>
          <p:cNvPr id="151" name="Google Shape;151;p23"/>
          <p:cNvSpPr txBox="1"/>
          <p:nvPr>
            <p:ph idx="4" type="subTitle"/>
          </p:nvPr>
        </p:nvSpPr>
        <p:spPr>
          <a:xfrm>
            <a:off x="937700" y="3233950"/>
            <a:ext cx="2175300" cy="510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52" name="Google Shape;152;p23"/>
          <p:cNvSpPr txBox="1"/>
          <p:nvPr>
            <p:ph idx="5" type="subTitle"/>
          </p:nvPr>
        </p:nvSpPr>
        <p:spPr>
          <a:xfrm>
            <a:off x="3484422" y="3233950"/>
            <a:ext cx="2175300" cy="510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53" name="Google Shape;153;p23"/>
          <p:cNvSpPr txBox="1"/>
          <p:nvPr>
            <p:ph idx="6" type="subTitle"/>
          </p:nvPr>
        </p:nvSpPr>
        <p:spPr>
          <a:xfrm>
            <a:off x="6031150" y="3233950"/>
            <a:ext cx="2175300" cy="510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pic>
        <p:nvPicPr>
          <p:cNvPr id="154" name="Google Shape;154;p23"/>
          <p:cNvPicPr preferRelativeResize="0"/>
          <p:nvPr/>
        </p:nvPicPr>
        <p:blipFill>
          <a:blip r:embed="rId2">
            <a:alphaModFix/>
          </a:blip>
          <a:stretch>
            <a:fillRect/>
          </a:stretch>
        </p:blipFill>
        <p:spPr>
          <a:xfrm rot="-10514588">
            <a:off x="129096" y="-1268793"/>
            <a:ext cx="496984" cy="3134128"/>
          </a:xfrm>
          <a:prstGeom prst="rect">
            <a:avLst/>
          </a:prstGeom>
          <a:noFill/>
          <a:ln>
            <a:noFill/>
          </a:ln>
          <a:effectLst>
            <a:outerShdw blurRad="114300" rotWithShape="0" algn="bl">
              <a:srgbClr val="000000">
                <a:alpha val="24000"/>
              </a:srgbClr>
            </a:outerShdw>
          </a:effectLst>
        </p:spPr>
      </p:pic>
      <p:pic>
        <p:nvPicPr>
          <p:cNvPr id="155" name="Google Shape;155;p23"/>
          <p:cNvPicPr preferRelativeResize="0"/>
          <p:nvPr/>
        </p:nvPicPr>
        <p:blipFill>
          <a:blip r:embed="rId3">
            <a:alphaModFix/>
          </a:blip>
          <a:stretch>
            <a:fillRect/>
          </a:stretch>
        </p:blipFill>
        <p:spPr>
          <a:xfrm rot="8999978">
            <a:off x="8679092" y="3843576"/>
            <a:ext cx="505435" cy="1529978"/>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6" name="Shape 156"/>
        <p:cNvGrpSpPr/>
        <p:nvPr/>
      </p:nvGrpSpPr>
      <p:grpSpPr>
        <a:xfrm>
          <a:off x="0" y="0"/>
          <a:ext cx="0" cy="0"/>
          <a:chOff x="0" y="0"/>
          <a:chExt cx="0" cy="0"/>
        </a:xfrm>
      </p:grpSpPr>
      <p:sp>
        <p:nvSpPr>
          <p:cNvPr id="157" name="Google Shape;15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000"/>
              <a:buFont typeface="Zen Maru Gothic"/>
              <a:buNone/>
              <a:defRPr>
                <a:latin typeface="Zen Maru Gothic"/>
                <a:ea typeface="Zen Maru Gothic"/>
                <a:cs typeface="Zen Maru Gothic"/>
                <a:sym typeface="Zen Maru Gothic"/>
              </a:defRPr>
            </a:lvl2pPr>
            <a:lvl3pPr lvl="2" rtl="0">
              <a:spcBef>
                <a:spcPts val="0"/>
              </a:spcBef>
              <a:spcAft>
                <a:spcPts val="0"/>
              </a:spcAft>
              <a:buSzPts val="3000"/>
              <a:buFont typeface="Zen Maru Gothic"/>
              <a:buNone/>
              <a:defRPr>
                <a:latin typeface="Zen Maru Gothic"/>
                <a:ea typeface="Zen Maru Gothic"/>
                <a:cs typeface="Zen Maru Gothic"/>
                <a:sym typeface="Zen Maru Gothic"/>
              </a:defRPr>
            </a:lvl3pPr>
            <a:lvl4pPr lvl="3" rtl="0">
              <a:spcBef>
                <a:spcPts val="0"/>
              </a:spcBef>
              <a:spcAft>
                <a:spcPts val="0"/>
              </a:spcAft>
              <a:buSzPts val="3000"/>
              <a:buFont typeface="Zen Maru Gothic"/>
              <a:buNone/>
              <a:defRPr>
                <a:latin typeface="Zen Maru Gothic"/>
                <a:ea typeface="Zen Maru Gothic"/>
                <a:cs typeface="Zen Maru Gothic"/>
                <a:sym typeface="Zen Maru Gothic"/>
              </a:defRPr>
            </a:lvl4pPr>
            <a:lvl5pPr lvl="4" rtl="0">
              <a:spcBef>
                <a:spcPts val="0"/>
              </a:spcBef>
              <a:spcAft>
                <a:spcPts val="0"/>
              </a:spcAft>
              <a:buSzPts val="3000"/>
              <a:buFont typeface="Zen Maru Gothic"/>
              <a:buNone/>
              <a:defRPr>
                <a:latin typeface="Zen Maru Gothic"/>
                <a:ea typeface="Zen Maru Gothic"/>
                <a:cs typeface="Zen Maru Gothic"/>
                <a:sym typeface="Zen Maru Gothic"/>
              </a:defRPr>
            </a:lvl5pPr>
            <a:lvl6pPr lvl="5" rtl="0">
              <a:spcBef>
                <a:spcPts val="0"/>
              </a:spcBef>
              <a:spcAft>
                <a:spcPts val="0"/>
              </a:spcAft>
              <a:buSzPts val="3000"/>
              <a:buFont typeface="Zen Maru Gothic"/>
              <a:buNone/>
              <a:defRPr>
                <a:latin typeface="Zen Maru Gothic"/>
                <a:ea typeface="Zen Maru Gothic"/>
                <a:cs typeface="Zen Maru Gothic"/>
                <a:sym typeface="Zen Maru Gothic"/>
              </a:defRPr>
            </a:lvl6pPr>
            <a:lvl7pPr lvl="6" rtl="0">
              <a:spcBef>
                <a:spcPts val="0"/>
              </a:spcBef>
              <a:spcAft>
                <a:spcPts val="0"/>
              </a:spcAft>
              <a:buSzPts val="3000"/>
              <a:buFont typeface="Zen Maru Gothic"/>
              <a:buNone/>
              <a:defRPr>
                <a:latin typeface="Zen Maru Gothic"/>
                <a:ea typeface="Zen Maru Gothic"/>
                <a:cs typeface="Zen Maru Gothic"/>
                <a:sym typeface="Zen Maru Gothic"/>
              </a:defRPr>
            </a:lvl7pPr>
            <a:lvl8pPr lvl="7" rtl="0">
              <a:spcBef>
                <a:spcPts val="0"/>
              </a:spcBef>
              <a:spcAft>
                <a:spcPts val="0"/>
              </a:spcAft>
              <a:buSzPts val="3000"/>
              <a:buFont typeface="Zen Maru Gothic"/>
              <a:buNone/>
              <a:defRPr>
                <a:latin typeface="Zen Maru Gothic"/>
                <a:ea typeface="Zen Maru Gothic"/>
                <a:cs typeface="Zen Maru Gothic"/>
                <a:sym typeface="Zen Maru Gothic"/>
              </a:defRPr>
            </a:lvl8pPr>
            <a:lvl9pPr lvl="8" rtl="0">
              <a:spcBef>
                <a:spcPts val="0"/>
              </a:spcBef>
              <a:spcAft>
                <a:spcPts val="0"/>
              </a:spcAft>
              <a:buSzPts val="3000"/>
              <a:buFont typeface="Zen Maru Gothic"/>
              <a:buNone/>
              <a:defRPr>
                <a:latin typeface="Zen Maru Gothic"/>
                <a:ea typeface="Zen Maru Gothic"/>
                <a:cs typeface="Zen Maru Gothic"/>
                <a:sym typeface="Zen Maru Gothic"/>
              </a:defRPr>
            </a:lvl9pPr>
          </a:lstStyle>
          <a:p/>
        </p:txBody>
      </p:sp>
      <p:sp>
        <p:nvSpPr>
          <p:cNvPr id="158" name="Google Shape;158;p24"/>
          <p:cNvSpPr txBox="1"/>
          <p:nvPr>
            <p:ph idx="1" type="subTitle"/>
          </p:nvPr>
        </p:nvSpPr>
        <p:spPr>
          <a:xfrm>
            <a:off x="2285298" y="20379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9" name="Google Shape;159;p24"/>
          <p:cNvSpPr txBox="1"/>
          <p:nvPr>
            <p:ph idx="2" type="subTitle"/>
          </p:nvPr>
        </p:nvSpPr>
        <p:spPr>
          <a:xfrm>
            <a:off x="5515802" y="20379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0" name="Google Shape;160;p24"/>
          <p:cNvSpPr txBox="1"/>
          <p:nvPr>
            <p:ph idx="3" type="subTitle"/>
          </p:nvPr>
        </p:nvSpPr>
        <p:spPr>
          <a:xfrm>
            <a:off x="2285298" y="34713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1" name="Google Shape;161;p24"/>
          <p:cNvSpPr txBox="1"/>
          <p:nvPr>
            <p:ph idx="4" type="subTitle"/>
          </p:nvPr>
        </p:nvSpPr>
        <p:spPr>
          <a:xfrm>
            <a:off x="5515802" y="34713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2" name="Google Shape;162;p24"/>
          <p:cNvSpPr txBox="1"/>
          <p:nvPr>
            <p:ph idx="5" type="subTitle"/>
          </p:nvPr>
        </p:nvSpPr>
        <p:spPr>
          <a:xfrm>
            <a:off x="2285300" y="1611625"/>
            <a:ext cx="1978200" cy="572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3" name="Google Shape;163;p24"/>
          <p:cNvSpPr txBox="1"/>
          <p:nvPr>
            <p:ph idx="6" type="subTitle"/>
          </p:nvPr>
        </p:nvSpPr>
        <p:spPr>
          <a:xfrm>
            <a:off x="5515801" y="1611625"/>
            <a:ext cx="1978200" cy="572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64" name="Google Shape;164;p24"/>
          <p:cNvSpPr txBox="1"/>
          <p:nvPr>
            <p:ph idx="7" type="subTitle"/>
          </p:nvPr>
        </p:nvSpPr>
        <p:spPr>
          <a:xfrm>
            <a:off x="2285300" y="3045075"/>
            <a:ext cx="1978200" cy="572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65" name="Google Shape;165;p24"/>
          <p:cNvSpPr txBox="1"/>
          <p:nvPr>
            <p:ph idx="8" type="subTitle"/>
          </p:nvPr>
        </p:nvSpPr>
        <p:spPr>
          <a:xfrm>
            <a:off x="5515801" y="3045075"/>
            <a:ext cx="1978200" cy="572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pic>
        <p:nvPicPr>
          <p:cNvPr id="166" name="Google Shape;166;p24"/>
          <p:cNvPicPr preferRelativeResize="0"/>
          <p:nvPr/>
        </p:nvPicPr>
        <p:blipFill>
          <a:blip r:embed="rId2">
            <a:alphaModFix/>
          </a:blip>
          <a:stretch>
            <a:fillRect/>
          </a:stretch>
        </p:blipFill>
        <p:spPr>
          <a:xfrm rot="8999993">
            <a:off x="95957" y="3216976"/>
            <a:ext cx="764938" cy="2315496"/>
          </a:xfrm>
          <a:prstGeom prst="rect">
            <a:avLst/>
          </a:prstGeom>
          <a:noFill/>
          <a:ln>
            <a:noFill/>
          </a:ln>
          <a:effectLst>
            <a:outerShdw blurRad="114300" rotWithShape="0" algn="bl">
              <a:srgbClr val="000000">
                <a:alpha val="24000"/>
              </a:srgbClr>
            </a:outerShdw>
          </a:effectLst>
        </p:spPr>
      </p:pic>
      <p:pic>
        <p:nvPicPr>
          <p:cNvPr id="167" name="Google Shape;167;p24"/>
          <p:cNvPicPr preferRelativeResize="0"/>
          <p:nvPr/>
        </p:nvPicPr>
        <p:blipFill>
          <a:blip r:embed="rId3">
            <a:alphaModFix amt="70000"/>
          </a:blip>
          <a:stretch>
            <a:fillRect/>
          </a:stretch>
        </p:blipFill>
        <p:spPr>
          <a:xfrm rot="2699999">
            <a:off x="8502704" y="392829"/>
            <a:ext cx="1057067" cy="81446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8" name="Shape 168"/>
        <p:cNvGrpSpPr/>
        <p:nvPr/>
      </p:nvGrpSpPr>
      <p:grpSpPr>
        <a:xfrm>
          <a:off x="0" y="0"/>
          <a:ext cx="0" cy="0"/>
          <a:chOff x="0" y="0"/>
          <a:chExt cx="0" cy="0"/>
        </a:xfrm>
      </p:grpSpPr>
      <p:sp>
        <p:nvSpPr>
          <p:cNvPr id="169" name="Google Shape;16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000"/>
              <a:buFont typeface="Zen Maru Gothic"/>
              <a:buNone/>
              <a:defRPr>
                <a:latin typeface="Zen Maru Gothic"/>
                <a:ea typeface="Zen Maru Gothic"/>
                <a:cs typeface="Zen Maru Gothic"/>
                <a:sym typeface="Zen Maru Gothic"/>
              </a:defRPr>
            </a:lvl2pPr>
            <a:lvl3pPr lvl="2" rtl="0">
              <a:spcBef>
                <a:spcPts val="0"/>
              </a:spcBef>
              <a:spcAft>
                <a:spcPts val="0"/>
              </a:spcAft>
              <a:buSzPts val="3000"/>
              <a:buFont typeface="Zen Maru Gothic"/>
              <a:buNone/>
              <a:defRPr>
                <a:latin typeface="Zen Maru Gothic"/>
                <a:ea typeface="Zen Maru Gothic"/>
                <a:cs typeface="Zen Maru Gothic"/>
                <a:sym typeface="Zen Maru Gothic"/>
              </a:defRPr>
            </a:lvl3pPr>
            <a:lvl4pPr lvl="3" rtl="0">
              <a:spcBef>
                <a:spcPts val="0"/>
              </a:spcBef>
              <a:spcAft>
                <a:spcPts val="0"/>
              </a:spcAft>
              <a:buSzPts val="3000"/>
              <a:buFont typeface="Zen Maru Gothic"/>
              <a:buNone/>
              <a:defRPr>
                <a:latin typeface="Zen Maru Gothic"/>
                <a:ea typeface="Zen Maru Gothic"/>
                <a:cs typeface="Zen Maru Gothic"/>
                <a:sym typeface="Zen Maru Gothic"/>
              </a:defRPr>
            </a:lvl4pPr>
            <a:lvl5pPr lvl="4" rtl="0">
              <a:spcBef>
                <a:spcPts val="0"/>
              </a:spcBef>
              <a:spcAft>
                <a:spcPts val="0"/>
              </a:spcAft>
              <a:buSzPts val="3000"/>
              <a:buFont typeface="Zen Maru Gothic"/>
              <a:buNone/>
              <a:defRPr>
                <a:latin typeface="Zen Maru Gothic"/>
                <a:ea typeface="Zen Maru Gothic"/>
                <a:cs typeface="Zen Maru Gothic"/>
                <a:sym typeface="Zen Maru Gothic"/>
              </a:defRPr>
            </a:lvl5pPr>
            <a:lvl6pPr lvl="5" rtl="0">
              <a:spcBef>
                <a:spcPts val="0"/>
              </a:spcBef>
              <a:spcAft>
                <a:spcPts val="0"/>
              </a:spcAft>
              <a:buSzPts val="3000"/>
              <a:buFont typeface="Zen Maru Gothic"/>
              <a:buNone/>
              <a:defRPr>
                <a:latin typeface="Zen Maru Gothic"/>
                <a:ea typeface="Zen Maru Gothic"/>
                <a:cs typeface="Zen Maru Gothic"/>
                <a:sym typeface="Zen Maru Gothic"/>
              </a:defRPr>
            </a:lvl6pPr>
            <a:lvl7pPr lvl="6" rtl="0">
              <a:spcBef>
                <a:spcPts val="0"/>
              </a:spcBef>
              <a:spcAft>
                <a:spcPts val="0"/>
              </a:spcAft>
              <a:buSzPts val="3000"/>
              <a:buFont typeface="Zen Maru Gothic"/>
              <a:buNone/>
              <a:defRPr>
                <a:latin typeface="Zen Maru Gothic"/>
                <a:ea typeface="Zen Maru Gothic"/>
                <a:cs typeface="Zen Maru Gothic"/>
                <a:sym typeface="Zen Maru Gothic"/>
              </a:defRPr>
            </a:lvl7pPr>
            <a:lvl8pPr lvl="7" rtl="0">
              <a:spcBef>
                <a:spcPts val="0"/>
              </a:spcBef>
              <a:spcAft>
                <a:spcPts val="0"/>
              </a:spcAft>
              <a:buSzPts val="3000"/>
              <a:buFont typeface="Zen Maru Gothic"/>
              <a:buNone/>
              <a:defRPr>
                <a:latin typeface="Zen Maru Gothic"/>
                <a:ea typeface="Zen Maru Gothic"/>
                <a:cs typeface="Zen Maru Gothic"/>
                <a:sym typeface="Zen Maru Gothic"/>
              </a:defRPr>
            </a:lvl8pPr>
            <a:lvl9pPr lvl="8" rtl="0">
              <a:spcBef>
                <a:spcPts val="0"/>
              </a:spcBef>
              <a:spcAft>
                <a:spcPts val="0"/>
              </a:spcAft>
              <a:buSzPts val="3000"/>
              <a:buFont typeface="Zen Maru Gothic"/>
              <a:buNone/>
              <a:defRPr>
                <a:latin typeface="Zen Maru Gothic"/>
                <a:ea typeface="Zen Maru Gothic"/>
                <a:cs typeface="Zen Maru Gothic"/>
                <a:sym typeface="Zen Maru Gothic"/>
              </a:defRPr>
            </a:lvl9pPr>
          </a:lstStyle>
          <a:p/>
        </p:txBody>
      </p:sp>
      <p:sp>
        <p:nvSpPr>
          <p:cNvPr id="170" name="Google Shape;170;p25"/>
          <p:cNvSpPr txBox="1"/>
          <p:nvPr>
            <p:ph idx="1" type="subTitle"/>
          </p:nvPr>
        </p:nvSpPr>
        <p:spPr>
          <a:xfrm>
            <a:off x="1101175" y="2103025"/>
            <a:ext cx="1986000" cy="60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1" name="Google Shape;171;p25"/>
          <p:cNvSpPr txBox="1"/>
          <p:nvPr>
            <p:ph idx="2" type="subTitle"/>
          </p:nvPr>
        </p:nvSpPr>
        <p:spPr>
          <a:xfrm>
            <a:off x="3578947" y="2103025"/>
            <a:ext cx="1986000" cy="60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2" name="Google Shape;172;p25"/>
          <p:cNvSpPr txBox="1"/>
          <p:nvPr>
            <p:ph idx="3" type="subTitle"/>
          </p:nvPr>
        </p:nvSpPr>
        <p:spPr>
          <a:xfrm>
            <a:off x="1101175" y="4001075"/>
            <a:ext cx="1986000" cy="60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3" name="Google Shape;173;p25"/>
          <p:cNvSpPr txBox="1"/>
          <p:nvPr>
            <p:ph idx="4" type="subTitle"/>
          </p:nvPr>
        </p:nvSpPr>
        <p:spPr>
          <a:xfrm>
            <a:off x="3578947" y="4001075"/>
            <a:ext cx="1986000" cy="60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4" name="Google Shape;174;p25"/>
          <p:cNvSpPr txBox="1"/>
          <p:nvPr>
            <p:ph idx="5" type="subTitle"/>
          </p:nvPr>
        </p:nvSpPr>
        <p:spPr>
          <a:xfrm>
            <a:off x="6056725" y="2103025"/>
            <a:ext cx="1986000" cy="60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5" name="Google Shape;175;p25"/>
          <p:cNvSpPr txBox="1"/>
          <p:nvPr>
            <p:ph idx="6" type="subTitle"/>
          </p:nvPr>
        </p:nvSpPr>
        <p:spPr>
          <a:xfrm>
            <a:off x="6056725" y="4001075"/>
            <a:ext cx="1986000" cy="60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6" name="Google Shape;176;p25"/>
          <p:cNvSpPr txBox="1"/>
          <p:nvPr>
            <p:ph idx="7" type="subTitle"/>
          </p:nvPr>
        </p:nvSpPr>
        <p:spPr>
          <a:xfrm>
            <a:off x="1101175" y="1863172"/>
            <a:ext cx="1986000" cy="359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77" name="Google Shape;177;p25"/>
          <p:cNvSpPr txBox="1"/>
          <p:nvPr>
            <p:ph idx="8" type="subTitle"/>
          </p:nvPr>
        </p:nvSpPr>
        <p:spPr>
          <a:xfrm>
            <a:off x="3578947" y="1863172"/>
            <a:ext cx="1986000" cy="359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78" name="Google Shape;178;p25"/>
          <p:cNvSpPr txBox="1"/>
          <p:nvPr>
            <p:ph idx="9" type="subTitle"/>
          </p:nvPr>
        </p:nvSpPr>
        <p:spPr>
          <a:xfrm>
            <a:off x="1101175" y="3761247"/>
            <a:ext cx="1986000" cy="359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79" name="Google Shape;179;p25"/>
          <p:cNvSpPr txBox="1"/>
          <p:nvPr>
            <p:ph idx="13" type="subTitle"/>
          </p:nvPr>
        </p:nvSpPr>
        <p:spPr>
          <a:xfrm>
            <a:off x="3578947" y="3761247"/>
            <a:ext cx="1986000" cy="359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80" name="Google Shape;180;p25"/>
          <p:cNvSpPr txBox="1"/>
          <p:nvPr>
            <p:ph idx="14" type="subTitle"/>
          </p:nvPr>
        </p:nvSpPr>
        <p:spPr>
          <a:xfrm>
            <a:off x="6056725" y="1863172"/>
            <a:ext cx="1986000" cy="359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181" name="Google Shape;181;p25"/>
          <p:cNvSpPr txBox="1"/>
          <p:nvPr>
            <p:ph idx="15" type="subTitle"/>
          </p:nvPr>
        </p:nvSpPr>
        <p:spPr>
          <a:xfrm>
            <a:off x="6056725" y="3761247"/>
            <a:ext cx="1986000" cy="359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pic>
        <p:nvPicPr>
          <p:cNvPr id="182" name="Google Shape;182;p25"/>
          <p:cNvPicPr preferRelativeResize="0"/>
          <p:nvPr/>
        </p:nvPicPr>
        <p:blipFill>
          <a:blip r:embed="rId2">
            <a:alphaModFix/>
          </a:blip>
          <a:stretch>
            <a:fillRect/>
          </a:stretch>
        </p:blipFill>
        <p:spPr>
          <a:xfrm>
            <a:off x="-444975" y="3344425"/>
            <a:ext cx="1054375" cy="1056050"/>
          </a:xfrm>
          <a:prstGeom prst="rect">
            <a:avLst/>
          </a:prstGeom>
          <a:noFill/>
          <a:ln>
            <a:noFill/>
          </a:ln>
          <a:effectLst>
            <a:outerShdw blurRad="114300" rotWithShape="0" algn="bl">
              <a:srgbClr val="000000">
                <a:alpha val="24000"/>
              </a:srgbClr>
            </a:outerShdw>
          </a:effectLst>
        </p:spPr>
      </p:pic>
      <p:pic>
        <p:nvPicPr>
          <p:cNvPr id="183" name="Google Shape;183;p25"/>
          <p:cNvPicPr preferRelativeResize="0"/>
          <p:nvPr/>
        </p:nvPicPr>
        <p:blipFill>
          <a:blip r:embed="rId3">
            <a:alphaModFix/>
          </a:blip>
          <a:stretch>
            <a:fillRect/>
          </a:stretch>
        </p:blipFill>
        <p:spPr>
          <a:xfrm rot="920255">
            <a:off x="8565990" y="-286307"/>
            <a:ext cx="529971" cy="317981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4" name="Shape 184"/>
        <p:cNvGrpSpPr/>
        <p:nvPr/>
      </p:nvGrpSpPr>
      <p:grpSpPr>
        <a:xfrm>
          <a:off x="0" y="0"/>
          <a:ext cx="0" cy="0"/>
          <a:chOff x="0" y="0"/>
          <a:chExt cx="0" cy="0"/>
        </a:xfrm>
      </p:grpSpPr>
      <p:sp>
        <p:nvSpPr>
          <p:cNvPr id="185" name="Google Shape;185;p26"/>
          <p:cNvSpPr txBox="1"/>
          <p:nvPr>
            <p:ph hasCustomPrompt="1" type="title"/>
          </p:nvPr>
        </p:nvSpPr>
        <p:spPr>
          <a:xfrm>
            <a:off x="2223600" y="599938"/>
            <a:ext cx="4696800" cy="768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2pPr>
            <a:lvl3pPr lvl="2"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3pPr>
            <a:lvl4pPr lvl="3"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4pPr>
            <a:lvl5pPr lvl="4"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5pPr>
            <a:lvl6pPr lvl="5"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6pPr>
            <a:lvl7pPr lvl="6"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7pPr>
            <a:lvl8pPr lvl="7"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8pPr>
            <a:lvl9pPr lvl="8"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9pPr>
          </a:lstStyle>
          <a:p>
            <a:r>
              <a:t>xx%</a:t>
            </a:r>
          </a:p>
        </p:txBody>
      </p:sp>
      <p:sp>
        <p:nvSpPr>
          <p:cNvPr id="186" name="Google Shape;186;p26"/>
          <p:cNvSpPr txBox="1"/>
          <p:nvPr>
            <p:ph idx="1" type="subTitle"/>
          </p:nvPr>
        </p:nvSpPr>
        <p:spPr>
          <a:xfrm>
            <a:off x="2223600" y="1342771"/>
            <a:ext cx="4696800" cy="435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187" name="Google Shape;187;p26"/>
          <p:cNvSpPr txBox="1"/>
          <p:nvPr>
            <p:ph hasCustomPrompt="1" idx="2" type="title"/>
          </p:nvPr>
        </p:nvSpPr>
        <p:spPr>
          <a:xfrm>
            <a:off x="2223600" y="1981394"/>
            <a:ext cx="4696800" cy="768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2pPr>
            <a:lvl3pPr lvl="2"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3pPr>
            <a:lvl4pPr lvl="3"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4pPr>
            <a:lvl5pPr lvl="4"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5pPr>
            <a:lvl6pPr lvl="5"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6pPr>
            <a:lvl7pPr lvl="6"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7pPr>
            <a:lvl8pPr lvl="7"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8pPr>
            <a:lvl9pPr lvl="8"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9pPr>
          </a:lstStyle>
          <a:p>
            <a:r>
              <a:t>xx%</a:t>
            </a:r>
          </a:p>
        </p:txBody>
      </p:sp>
      <p:sp>
        <p:nvSpPr>
          <p:cNvPr id="188" name="Google Shape;188;p26"/>
          <p:cNvSpPr txBox="1"/>
          <p:nvPr>
            <p:ph idx="3" type="subTitle"/>
          </p:nvPr>
        </p:nvSpPr>
        <p:spPr>
          <a:xfrm>
            <a:off x="2223600" y="2725203"/>
            <a:ext cx="4696800" cy="435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189" name="Google Shape;189;p26"/>
          <p:cNvSpPr txBox="1"/>
          <p:nvPr>
            <p:ph hasCustomPrompt="1" idx="4" type="title"/>
          </p:nvPr>
        </p:nvSpPr>
        <p:spPr>
          <a:xfrm>
            <a:off x="2223600" y="3362850"/>
            <a:ext cx="4696800" cy="768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2pPr>
            <a:lvl3pPr lvl="2"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3pPr>
            <a:lvl4pPr lvl="3"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4pPr>
            <a:lvl5pPr lvl="4"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5pPr>
            <a:lvl6pPr lvl="5"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6pPr>
            <a:lvl7pPr lvl="6"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7pPr>
            <a:lvl8pPr lvl="7"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8pPr>
            <a:lvl9pPr lvl="8" rtl="0" algn="ctr">
              <a:spcBef>
                <a:spcPts val="0"/>
              </a:spcBef>
              <a:spcAft>
                <a:spcPts val="0"/>
              </a:spcAft>
              <a:buClr>
                <a:schemeClr val="lt1"/>
              </a:buClr>
              <a:buSzPts val="6000"/>
              <a:buFont typeface="Zen Maru Gothic"/>
              <a:buNone/>
              <a:defRPr sz="6000">
                <a:solidFill>
                  <a:schemeClr val="lt1"/>
                </a:solidFill>
                <a:latin typeface="Zen Maru Gothic"/>
                <a:ea typeface="Zen Maru Gothic"/>
                <a:cs typeface="Zen Maru Gothic"/>
                <a:sym typeface="Zen Maru Gothic"/>
              </a:defRPr>
            </a:lvl9pPr>
          </a:lstStyle>
          <a:p>
            <a:r>
              <a:t>xx%</a:t>
            </a:r>
          </a:p>
        </p:txBody>
      </p:sp>
      <p:sp>
        <p:nvSpPr>
          <p:cNvPr id="190" name="Google Shape;190;p26"/>
          <p:cNvSpPr txBox="1"/>
          <p:nvPr>
            <p:ph idx="5" type="subTitle"/>
          </p:nvPr>
        </p:nvSpPr>
        <p:spPr>
          <a:xfrm>
            <a:off x="2223600" y="4107651"/>
            <a:ext cx="4696800" cy="435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pic>
        <p:nvPicPr>
          <p:cNvPr id="191" name="Google Shape;191;p26"/>
          <p:cNvPicPr preferRelativeResize="0"/>
          <p:nvPr/>
        </p:nvPicPr>
        <p:blipFill>
          <a:blip r:embed="rId2">
            <a:alphaModFix/>
          </a:blip>
          <a:stretch>
            <a:fillRect/>
          </a:stretch>
        </p:blipFill>
        <p:spPr>
          <a:xfrm flipH="1" rot="-938738">
            <a:off x="-181901" y="792570"/>
            <a:ext cx="631456" cy="3977924"/>
          </a:xfrm>
          <a:prstGeom prst="rect">
            <a:avLst/>
          </a:prstGeom>
          <a:noFill/>
          <a:ln>
            <a:noFill/>
          </a:ln>
          <a:effectLst>
            <a:outerShdw blurRad="114300" rotWithShape="0" algn="bl">
              <a:srgbClr val="000000">
                <a:alpha val="24000"/>
              </a:srgbClr>
            </a:outerShdw>
          </a:effectLst>
        </p:spPr>
      </p:pic>
      <p:pic>
        <p:nvPicPr>
          <p:cNvPr id="192" name="Google Shape;192;p26"/>
          <p:cNvPicPr preferRelativeResize="0"/>
          <p:nvPr/>
        </p:nvPicPr>
        <p:blipFill>
          <a:blip r:embed="rId3">
            <a:alphaModFix amt="67000"/>
          </a:blip>
          <a:stretch>
            <a:fillRect/>
          </a:stretch>
        </p:blipFill>
        <p:spPr>
          <a:xfrm flipH="1" rot="1715395">
            <a:off x="8487917" y="3095884"/>
            <a:ext cx="1115933" cy="880780"/>
          </a:xfrm>
          <a:prstGeom prst="rect">
            <a:avLst/>
          </a:prstGeom>
          <a:noFill/>
          <a:ln>
            <a:noFill/>
          </a:ln>
        </p:spPr>
      </p:pic>
      <p:pic>
        <p:nvPicPr>
          <p:cNvPr id="193" name="Google Shape;193;p26"/>
          <p:cNvPicPr preferRelativeResize="0"/>
          <p:nvPr/>
        </p:nvPicPr>
        <p:blipFill>
          <a:blip r:embed="rId4">
            <a:alphaModFix/>
          </a:blip>
          <a:stretch>
            <a:fillRect/>
          </a:stretch>
        </p:blipFill>
        <p:spPr>
          <a:xfrm rot="3357295">
            <a:off x="8255136" y="-475962"/>
            <a:ext cx="799928" cy="1293678"/>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94" name="Shape 194"/>
        <p:cNvGrpSpPr/>
        <p:nvPr/>
      </p:nvGrpSpPr>
      <p:grpSpPr>
        <a:xfrm>
          <a:off x="0" y="0"/>
          <a:ext cx="0" cy="0"/>
          <a:chOff x="0" y="0"/>
          <a:chExt cx="0" cy="0"/>
        </a:xfrm>
      </p:grpSpPr>
      <p:pic>
        <p:nvPicPr>
          <p:cNvPr id="195" name="Google Shape;195;p27"/>
          <p:cNvPicPr preferRelativeResize="0"/>
          <p:nvPr/>
        </p:nvPicPr>
        <p:blipFill>
          <a:blip r:embed="rId2">
            <a:alphaModFix amt="28000"/>
          </a:blip>
          <a:stretch>
            <a:fillRect/>
          </a:stretch>
        </p:blipFill>
        <p:spPr>
          <a:xfrm>
            <a:off x="-27" y="6674"/>
            <a:ext cx="9143999" cy="5149412"/>
          </a:xfrm>
          <a:prstGeom prst="rect">
            <a:avLst/>
          </a:prstGeom>
          <a:noFill/>
          <a:ln>
            <a:noFill/>
          </a:ln>
        </p:spPr>
      </p:pic>
      <p:sp>
        <p:nvSpPr>
          <p:cNvPr id="196" name="Google Shape;196;p27"/>
          <p:cNvSpPr txBox="1"/>
          <p:nvPr>
            <p:ph type="title"/>
          </p:nvPr>
        </p:nvSpPr>
        <p:spPr>
          <a:xfrm>
            <a:off x="713258" y="539500"/>
            <a:ext cx="38589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27"/>
          <p:cNvSpPr txBox="1"/>
          <p:nvPr>
            <p:ph idx="1" type="subTitle"/>
          </p:nvPr>
        </p:nvSpPr>
        <p:spPr>
          <a:xfrm>
            <a:off x="713225" y="1749280"/>
            <a:ext cx="3858900" cy="11010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98" name="Google Shape;198;p27"/>
          <p:cNvPicPr preferRelativeResize="0"/>
          <p:nvPr/>
        </p:nvPicPr>
        <p:blipFill>
          <a:blip r:embed="rId3">
            <a:alphaModFix/>
          </a:blip>
          <a:stretch>
            <a:fillRect/>
          </a:stretch>
        </p:blipFill>
        <p:spPr>
          <a:xfrm rot="10282155">
            <a:off x="8566006" y="3427525"/>
            <a:ext cx="889254" cy="1438151"/>
          </a:xfrm>
          <a:prstGeom prst="rect">
            <a:avLst/>
          </a:prstGeom>
          <a:noFill/>
          <a:ln>
            <a:noFill/>
          </a:ln>
          <a:effectLst>
            <a:outerShdw blurRad="114300" rotWithShape="0" algn="bl">
              <a:srgbClr val="000000">
                <a:alpha val="24000"/>
              </a:srgbClr>
            </a:outerShdw>
          </a:effectLst>
        </p:spPr>
      </p:pic>
      <p:pic>
        <p:nvPicPr>
          <p:cNvPr id="199" name="Google Shape;199;p27"/>
          <p:cNvPicPr preferRelativeResize="0"/>
          <p:nvPr/>
        </p:nvPicPr>
        <p:blipFill>
          <a:blip r:embed="rId4">
            <a:alphaModFix/>
          </a:blip>
          <a:stretch>
            <a:fillRect/>
          </a:stretch>
        </p:blipFill>
        <p:spPr>
          <a:xfrm flipH="1" rot="-938732">
            <a:off x="-199753" y="-449141"/>
            <a:ext cx="528407" cy="3328734"/>
          </a:xfrm>
          <a:prstGeom prst="rect">
            <a:avLst/>
          </a:prstGeom>
          <a:noFill/>
          <a:ln>
            <a:noFill/>
          </a:ln>
          <a:effectLst>
            <a:outerShdw blurRad="114300" rotWithShape="0" algn="bl">
              <a:srgbClr val="000000">
                <a:alpha val="24000"/>
              </a:srgbClr>
            </a:outerShdw>
          </a:effectLst>
        </p:spPr>
      </p:pic>
      <p:pic>
        <p:nvPicPr>
          <p:cNvPr id="200" name="Google Shape;200;p27"/>
          <p:cNvPicPr preferRelativeResize="0"/>
          <p:nvPr/>
        </p:nvPicPr>
        <p:blipFill>
          <a:blip r:embed="rId5">
            <a:alphaModFix/>
          </a:blip>
          <a:stretch>
            <a:fillRect/>
          </a:stretch>
        </p:blipFill>
        <p:spPr>
          <a:xfrm rot="3912997">
            <a:off x="6634379" y="-1471137"/>
            <a:ext cx="626375" cy="3340777"/>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1" name="Shape 201"/>
        <p:cNvGrpSpPr/>
        <p:nvPr/>
      </p:nvGrpSpPr>
      <p:grpSpPr>
        <a:xfrm>
          <a:off x="0" y="0"/>
          <a:ext cx="0" cy="0"/>
          <a:chOff x="0" y="0"/>
          <a:chExt cx="0" cy="0"/>
        </a:xfrm>
      </p:grpSpPr>
      <p:pic>
        <p:nvPicPr>
          <p:cNvPr id="202" name="Google Shape;202;p28"/>
          <p:cNvPicPr preferRelativeResize="0"/>
          <p:nvPr/>
        </p:nvPicPr>
        <p:blipFill>
          <a:blip r:embed="rId2">
            <a:alphaModFix amt="28000"/>
          </a:blip>
          <a:stretch>
            <a:fillRect/>
          </a:stretch>
        </p:blipFill>
        <p:spPr>
          <a:xfrm>
            <a:off x="-27" y="6674"/>
            <a:ext cx="9143999" cy="5149412"/>
          </a:xfrm>
          <a:prstGeom prst="rect">
            <a:avLst/>
          </a:prstGeom>
          <a:noFill/>
          <a:ln>
            <a:noFill/>
          </a:ln>
        </p:spPr>
      </p:pic>
      <p:pic>
        <p:nvPicPr>
          <p:cNvPr id="203" name="Google Shape;203;p28"/>
          <p:cNvPicPr preferRelativeResize="0"/>
          <p:nvPr/>
        </p:nvPicPr>
        <p:blipFill>
          <a:blip r:embed="rId3">
            <a:alphaModFix/>
          </a:blip>
          <a:stretch>
            <a:fillRect/>
          </a:stretch>
        </p:blipFill>
        <p:spPr>
          <a:xfrm>
            <a:off x="8268950" y="335276"/>
            <a:ext cx="1357050" cy="1359200"/>
          </a:xfrm>
          <a:prstGeom prst="rect">
            <a:avLst/>
          </a:prstGeom>
          <a:noFill/>
          <a:ln>
            <a:noFill/>
          </a:ln>
          <a:effectLst>
            <a:outerShdw blurRad="114300" rotWithShape="0" algn="bl">
              <a:srgbClr val="000000">
                <a:alpha val="24000"/>
              </a:srgbClr>
            </a:outerShdw>
          </a:effectLst>
        </p:spPr>
      </p:pic>
      <p:pic>
        <p:nvPicPr>
          <p:cNvPr id="204" name="Google Shape;204;p28"/>
          <p:cNvPicPr preferRelativeResize="0"/>
          <p:nvPr/>
        </p:nvPicPr>
        <p:blipFill>
          <a:blip r:embed="rId4">
            <a:alphaModFix/>
          </a:blip>
          <a:stretch>
            <a:fillRect/>
          </a:stretch>
        </p:blipFill>
        <p:spPr>
          <a:xfrm rot="-493814">
            <a:off x="208360" y="-499228"/>
            <a:ext cx="648801" cy="3892804"/>
          </a:xfrm>
          <a:prstGeom prst="rect">
            <a:avLst/>
          </a:prstGeom>
          <a:noFill/>
          <a:ln>
            <a:noFill/>
          </a:ln>
        </p:spPr>
      </p:pic>
      <p:pic>
        <p:nvPicPr>
          <p:cNvPr id="205" name="Google Shape;205;p28"/>
          <p:cNvPicPr preferRelativeResize="0"/>
          <p:nvPr/>
        </p:nvPicPr>
        <p:blipFill>
          <a:blip r:embed="rId5">
            <a:alphaModFix amt="67000"/>
          </a:blip>
          <a:stretch>
            <a:fillRect/>
          </a:stretch>
        </p:blipFill>
        <p:spPr>
          <a:xfrm rot="2560429">
            <a:off x="4987282" y="4458179"/>
            <a:ext cx="1200110" cy="106011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6" name="Shape 206"/>
        <p:cNvGrpSpPr/>
        <p:nvPr/>
      </p:nvGrpSpPr>
      <p:grpSpPr>
        <a:xfrm>
          <a:off x="0" y="0"/>
          <a:ext cx="0" cy="0"/>
          <a:chOff x="0" y="0"/>
          <a:chExt cx="0" cy="0"/>
        </a:xfrm>
      </p:grpSpPr>
      <p:pic>
        <p:nvPicPr>
          <p:cNvPr id="207" name="Google Shape;207;p29"/>
          <p:cNvPicPr preferRelativeResize="0"/>
          <p:nvPr/>
        </p:nvPicPr>
        <p:blipFill>
          <a:blip r:embed="rId2">
            <a:alphaModFix amt="28000"/>
          </a:blip>
          <a:stretch>
            <a:fillRect/>
          </a:stretch>
        </p:blipFill>
        <p:spPr>
          <a:xfrm>
            <a:off x="-27" y="6674"/>
            <a:ext cx="9143999" cy="5149412"/>
          </a:xfrm>
          <a:prstGeom prst="rect">
            <a:avLst/>
          </a:prstGeom>
          <a:noFill/>
          <a:ln>
            <a:noFill/>
          </a:ln>
        </p:spPr>
      </p:pic>
      <p:pic>
        <p:nvPicPr>
          <p:cNvPr id="208" name="Google Shape;208;p29"/>
          <p:cNvPicPr preferRelativeResize="0"/>
          <p:nvPr/>
        </p:nvPicPr>
        <p:blipFill>
          <a:blip r:embed="rId3">
            <a:alphaModFix/>
          </a:blip>
          <a:stretch>
            <a:fillRect/>
          </a:stretch>
        </p:blipFill>
        <p:spPr>
          <a:xfrm rot="-4807169">
            <a:off x="1563916" y="2152431"/>
            <a:ext cx="795749" cy="5012657"/>
          </a:xfrm>
          <a:prstGeom prst="rect">
            <a:avLst/>
          </a:prstGeom>
          <a:noFill/>
          <a:ln>
            <a:noFill/>
          </a:ln>
          <a:effectLst>
            <a:outerShdw blurRad="114300" rotWithShape="0" algn="bl">
              <a:srgbClr val="000000">
                <a:alpha val="24000"/>
              </a:srgbClr>
            </a:outerShdw>
          </a:effectLst>
        </p:spPr>
      </p:pic>
      <p:pic>
        <p:nvPicPr>
          <p:cNvPr id="209" name="Google Shape;209;p29"/>
          <p:cNvPicPr preferRelativeResize="0"/>
          <p:nvPr/>
        </p:nvPicPr>
        <p:blipFill>
          <a:blip r:embed="rId4">
            <a:alphaModFix/>
          </a:blip>
          <a:stretch>
            <a:fillRect/>
          </a:stretch>
        </p:blipFill>
        <p:spPr>
          <a:xfrm rot="-5189302">
            <a:off x="931543" y="-568939"/>
            <a:ext cx="831616" cy="1344931"/>
          </a:xfrm>
          <a:prstGeom prst="rect">
            <a:avLst/>
          </a:prstGeom>
          <a:noFill/>
          <a:ln>
            <a:noFill/>
          </a:ln>
          <a:effectLst>
            <a:outerShdw blurRad="114300" rotWithShape="0" algn="bl">
              <a:srgbClr val="000000">
                <a:alpha val="24000"/>
              </a:srgbClr>
            </a:outerShdw>
          </a:effectLst>
        </p:spPr>
      </p:pic>
      <p:pic>
        <p:nvPicPr>
          <p:cNvPr id="210" name="Google Shape;210;p29"/>
          <p:cNvPicPr preferRelativeResize="0"/>
          <p:nvPr/>
        </p:nvPicPr>
        <p:blipFill>
          <a:blip r:embed="rId5">
            <a:alphaModFix/>
          </a:blip>
          <a:stretch>
            <a:fillRect/>
          </a:stretch>
        </p:blipFill>
        <p:spPr>
          <a:xfrm rot="9182869">
            <a:off x="8387950" y="1477988"/>
            <a:ext cx="908347" cy="2749590"/>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4" name="Google Shape;24;p4"/>
          <p:cNvSpPr txBox="1"/>
          <p:nvPr>
            <p:ph idx="1" type="body"/>
          </p:nvPr>
        </p:nvSpPr>
        <p:spPr>
          <a:xfrm>
            <a:off x="720000" y="1124426"/>
            <a:ext cx="7704000" cy="341700"/>
          </a:xfrm>
          <a:prstGeom prst="rect">
            <a:avLst/>
          </a:prstGeom>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Clr>
                <a:srgbClr val="434343"/>
              </a:buClr>
              <a:buSzPts val="1400"/>
              <a:buAutoNum type="arabicPeriod"/>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pic>
        <p:nvPicPr>
          <p:cNvPr id="25" name="Google Shape;25;p4"/>
          <p:cNvPicPr preferRelativeResize="0"/>
          <p:nvPr/>
        </p:nvPicPr>
        <p:blipFill>
          <a:blip r:embed="rId2">
            <a:alphaModFix/>
          </a:blip>
          <a:stretch>
            <a:fillRect/>
          </a:stretch>
        </p:blipFill>
        <p:spPr>
          <a:xfrm rot="9611797">
            <a:off x="-217679" y="-462068"/>
            <a:ext cx="496984" cy="3134128"/>
          </a:xfrm>
          <a:prstGeom prst="rect">
            <a:avLst/>
          </a:prstGeom>
          <a:noFill/>
          <a:ln>
            <a:noFill/>
          </a:ln>
          <a:effectLst>
            <a:outerShdw blurRad="114300" rotWithShape="0" algn="bl">
              <a:srgbClr val="000000">
                <a:alpha val="24000"/>
              </a:srgbClr>
            </a:outerShdw>
          </a:effectLst>
        </p:spPr>
      </p:pic>
      <p:pic>
        <p:nvPicPr>
          <p:cNvPr id="26" name="Google Shape;26;p4"/>
          <p:cNvPicPr preferRelativeResize="0"/>
          <p:nvPr/>
        </p:nvPicPr>
        <p:blipFill>
          <a:blip r:embed="rId3">
            <a:alphaModFix/>
          </a:blip>
          <a:stretch>
            <a:fillRect/>
          </a:stretch>
        </p:blipFill>
        <p:spPr>
          <a:xfrm rot="8999978">
            <a:off x="8679092" y="3843576"/>
            <a:ext cx="505435" cy="1529978"/>
          </a:xfrm>
          <a:prstGeom prst="rect">
            <a:avLst/>
          </a:prstGeom>
          <a:noFill/>
          <a:ln>
            <a:noFill/>
          </a:ln>
          <a:effectLst>
            <a:outerShdw blurRad="114300" rotWithShape="0" algn="bl">
              <a:srgbClr val="000000">
                <a:alpha val="24000"/>
              </a:srgbClr>
            </a:outerShdw>
          </a:effectLst>
        </p:spPr>
      </p:pic>
      <p:pic>
        <p:nvPicPr>
          <p:cNvPr id="27" name="Google Shape;27;p4"/>
          <p:cNvPicPr preferRelativeResize="0"/>
          <p:nvPr/>
        </p:nvPicPr>
        <p:blipFill>
          <a:blip r:embed="rId4">
            <a:alphaModFix amt="70000"/>
          </a:blip>
          <a:stretch>
            <a:fillRect/>
          </a:stretch>
        </p:blipFill>
        <p:spPr>
          <a:xfrm rot="-1567742">
            <a:off x="8518635" y="418984"/>
            <a:ext cx="919771" cy="708681"/>
          </a:xfrm>
          <a:prstGeom prst="rect">
            <a:avLst/>
          </a:prstGeom>
          <a:noFill/>
          <a:ln>
            <a:noFill/>
          </a:ln>
        </p:spPr>
      </p:pic>
      <p:pic>
        <p:nvPicPr>
          <p:cNvPr id="28" name="Google Shape;28;p4"/>
          <p:cNvPicPr preferRelativeResize="0"/>
          <p:nvPr/>
        </p:nvPicPr>
        <p:blipFill>
          <a:blip r:embed="rId5">
            <a:alphaModFix amt="70000"/>
          </a:blip>
          <a:stretch>
            <a:fillRect/>
          </a:stretch>
        </p:blipFill>
        <p:spPr>
          <a:xfrm rot="2098430">
            <a:off x="-300664" y="2377915"/>
            <a:ext cx="799146" cy="68229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000"/>
              <a:buFont typeface="Zen Maru Gothic"/>
              <a:buNone/>
              <a:defRPr>
                <a:latin typeface="Zen Maru Gothic"/>
                <a:ea typeface="Zen Maru Gothic"/>
                <a:cs typeface="Zen Maru Gothic"/>
                <a:sym typeface="Zen Maru Gothic"/>
              </a:defRPr>
            </a:lvl2pPr>
            <a:lvl3pPr lvl="2" rtl="0">
              <a:spcBef>
                <a:spcPts val="0"/>
              </a:spcBef>
              <a:spcAft>
                <a:spcPts val="0"/>
              </a:spcAft>
              <a:buSzPts val="3000"/>
              <a:buFont typeface="Zen Maru Gothic"/>
              <a:buNone/>
              <a:defRPr>
                <a:latin typeface="Zen Maru Gothic"/>
                <a:ea typeface="Zen Maru Gothic"/>
                <a:cs typeface="Zen Maru Gothic"/>
                <a:sym typeface="Zen Maru Gothic"/>
              </a:defRPr>
            </a:lvl3pPr>
            <a:lvl4pPr lvl="3" rtl="0">
              <a:spcBef>
                <a:spcPts val="0"/>
              </a:spcBef>
              <a:spcAft>
                <a:spcPts val="0"/>
              </a:spcAft>
              <a:buSzPts val="3000"/>
              <a:buFont typeface="Zen Maru Gothic"/>
              <a:buNone/>
              <a:defRPr>
                <a:latin typeface="Zen Maru Gothic"/>
                <a:ea typeface="Zen Maru Gothic"/>
                <a:cs typeface="Zen Maru Gothic"/>
                <a:sym typeface="Zen Maru Gothic"/>
              </a:defRPr>
            </a:lvl4pPr>
            <a:lvl5pPr lvl="4" rtl="0">
              <a:spcBef>
                <a:spcPts val="0"/>
              </a:spcBef>
              <a:spcAft>
                <a:spcPts val="0"/>
              </a:spcAft>
              <a:buSzPts val="3000"/>
              <a:buFont typeface="Zen Maru Gothic"/>
              <a:buNone/>
              <a:defRPr>
                <a:latin typeface="Zen Maru Gothic"/>
                <a:ea typeface="Zen Maru Gothic"/>
                <a:cs typeface="Zen Maru Gothic"/>
                <a:sym typeface="Zen Maru Gothic"/>
              </a:defRPr>
            </a:lvl5pPr>
            <a:lvl6pPr lvl="5" rtl="0">
              <a:spcBef>
                <a:spcPts val="0"/>
              </a:spcBef>
              <a:spcAft>
                <a:spcPts val="0"/>
              </a:spcAft>
              <a:buSzPts val="3000"/>
              <a:buFont typeface="Zen Maru Gothic"/>
              <a:buNone/>
              <a:defRPr>
                <a:latin typeface="Zen Maru Gothic"/>
                <a:ea typeface="Zen Maru Gothic"/>
                <a:cs typeface="Zen Maru Gothic"/>
                <a:sym typeface="Zen Maru Gothic"/>
              </a:defRPr>
            </a:lvl6pPr>
            <a:lvl7pPr lvl="6" rtl="0">
              <a:spcBef>
                <a:spcPts val="0"/>
              </a:spcBef>
              <a:spcAft>
                <a:spcPts val="0"/>
              </a:spcAft>
              <a:buSzPts val="3000"/>
              <a:buFont typeface="Zen Maru Gothic"/>
              <a:buNone/>
              <a:defRPr>
                <a:latin typeface="Zen Maru Gothic"/>
                <a:ea typeface="Zen Maru Gothic"/>
                <a:cs typeface="Zen Maru Gothic"/>
                <a:sym typeface="Zen Maru Gothic"/>
              </a:defRPr>
            </a:lvl7pPr>
            <a:lvl8pPr lvl="7" rtl="0">
              <a:spcBef>
                <a:spcPts val="0"/>
              </a:spcBef>
              <a:spcAft>
                <a:spcPts val="0"/>
              </a:spcAft>
              <a:buSzPts val="3000"/>
              <a:buFont typeface="Zen Maru Gothic"/>
              <a:buNone/>
              <a:defRPr>
                <a:latin typeface="Zen Maru Gothic"/>
                <a:ea typeface="Zen Maru Gothic"/>
                <a:cs typeface="Zen Maru Gothic"/>
                <a:sym typeface="Zen Maru Gothic"/>
              </a:defRPr>
            </a:lvl8pPr>
            <a:lvl9pPr lvl="8" rtl="0">
              <a:spcBef>
                <a:spcPts val="0"/>
              </a:spcBef>
              <a:spcAft>
                <a:spcPts val="0"/>
              </a:spcAft>
              <a:buSzPts val="3000"/>
              <a:buFont typeface="Zen Maru Gothic"/>
              <a:buNone/>
              <a:defRPr>
                <a:latin typeface="Zen Maru Gothic"/>
                <a:ea typeface="Zen Maru Gothic"/>
                <a:cs typeface="Zen Maru Gothic"/>
                <a:sym typeface="Zen Maru Gothic"/>
              </a:defRPr>
            </a:lvl9pPr>
          </a:lstStyle>
          <a:p/>
        </p:txBody>
      </p:sp>
      <p:sp>
        <p:nvSpPr>
          <p:cNvPr id="31" name="Google Shape;31;p5"/>
          <p:cNvSpPr txBox="1"/>
          <p:nvPr>
            <p:ph idx="1" type="subTitle"/>
          </p:nvPr>
        </p:nvSpPr>
        <p:spPr>
          <a:xfrm>
            <a:off x="4983650" y="2729475"/>
            <a:ext cx="2695200" cy="1211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32" name="Google Shape;32;p5"/>
          <p:cNvSpPr txBox="1"/>
          <p:nvPr>
            <p:ph idx="2" type="subTitle"/>
          </p:nvPr>
        </p:nvSpPr>
        <p:spPr>
          <a:xfrm>
            <a:off x="1487050" y="2729475"/>
            <a:ext cx="2695200" cy="1211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33" name="Google Shape;33;p5"/>
          <p:cNvSpPr txBox="1"/>
          <p:nvPr>
            <p:ph idx="3" type="subTitle"/>
          </p:nvPr>
        </p:nvSpPr>
        <p:spPr>
          <a:xfrm>
            <a:off x="4983650" y="2437900"/>
            <a:ext cx="2695200" cy="414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sp>
        <p:nvSpPr>
          <p:cNvPr id="34" name="Google Shape;34;p5"/>
          <p:cNvSpPr txBox="1"/>
          <p:nvPr>
            <p:ph idx="4" type="subTitle"/>
          </p:nvPr>
        </p:nvSpPr>
        <p:spPr>
          <a:xfrm>
            <a:off x="1487050" y="2437900"/>
            <a:ext cx="2695200" cy="414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Zen Maru Gothic"/>
              <a:buNone/>
              <a:defRPr b="1" sz="2200">
                <a:latin typeface="Zen Maru Gothic"/>
                <a:ea typeface="Zen Maru Gothic"/>
                <a:cs typeface="Zen Maru Gothic"/>
                <a:sym typeface="Zen Maru Gothic"/>
              </a:defRPr>
            </a:lvl1pPr>
            <a:lvl2pPr lvl="1"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2pPr>
            <a:lvl3pPr lvl="2"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3pPr>
            <a:lvl4pPr lvl="3"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4pPr>
            <a:lvl5pPr lvl="4"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5pPr>
            <a:lvl6pPr lvl="5"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6pPr>
            <a:lvl7pPr lvl="6"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7pPr>
            <a:lvl8pPr lvl="7"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8pPr>
            <a:lvl9pPr lvl="8" rtl="0" algn="ctr">
              <a:lnSpc>
                <a:spcPct val="115000"/>
              </a:lnSpc>
              <a:spcBef>
                <a:spcPts val="0"/>
              </a:spcBef>
              <a:spcAft>
                <a:spcPts val="0"/>
              </a:spcAft>
              <a:buSzPts val="2400"/>
              <a:buFont typeface="Zen Maru Gothic"/>
              <a:buNone/>
              <a:defRPr b="1" sz="2400">
                <a:latin typeface="Zen Maru Gothic"/>
                <a:ea typeface="Zen Maru Gothic"/>
                <a:cs typeface="Zen Maru Gothic"/>
                <a:sym typeface="Zen Maru Gothic"/>
              </a:defRPr>
            </a:lvl9pPr>
          </a:lstStyle>
          <a:p/>
        </p:txBody>
      </p:sp>
      <p:pic>
        <p:nvPicPr>
          <p:cNvPr id="35" name="Google Shape;35;p5"/>
          <p:cNvPicPr preferRelativeResize="0"/>
          <p:nvPr/>
        </p:nvPicPr>
        <p:blipFill>
          <a:blip r:embed="rId2">
            <a:alphaModFix/>
          </a:blip>
          <a:stretch>
            <a:fillRect/>
          </a:stretch>
        </p:blipFill>
        <p:spPr>
          <a:xfrm rot="938738">
            <a:off x="8845154" y="792570"/>
            <a:ext cx="631456" cy="3977924"/>
          </a:xfrm>
          <a:prstGeom prst="rect">
            <a:avLst/>
          </a:prstGeom>
          <a:noFill/>
          <a:ln>
            <a:noFill/>
          </a:ln>
          <a:effectLst>
            <a:outerShdw blurRad="114300" rotWithShape="0" algn="bl">
              <a:srgbClr val="000000">
                <a:alpha val="24000"/>
              </a:srgbClr>
            </a:outerShdw>
          </a:effectLst>
        </p:spPr>
      </p:pic>
      <p:pic>
        <p:nvPicPr>
          <p:cNvPr id="36" name="Google Shape;36;p5"/>
          <p:cNvPicPr preferRelativeResize="0"/>
          <p:nvPr/>
        </p:nvPicPr>
        <p:blipFill>
          <a:blip r:embed="rId3">
            <a:alphaModFix amt="67000"/>
          </a:blip>
          <a:stretch>
            <a:fillRect/>
          </a:stretch>
        </p:blipFill>
        <p:spPr>
          <a:xfrm rot="-1715395">
            <a:off x="-413192" y="1525834"/>
            <a:ext cx="1115933" cy="8807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pic>
        <p:nvPicPr>
          <p:cNvPr id="39" name="Google Shape;39;p6"/>
          <p:cNvPicPr preferRelativeResize="0"/>
          <p:nvPr/>
        </p:nvPicPr>
        <p:blipFill>
          <a:blip r:embed="rId2">
            <a:alphaModFix/>
          </a:blip>
          <a:stretch>
            <a:fillRect/>
          </a:stretch>
        </p:blipFill>
        <p:spPr>
          <a:xfrm rot="128578">
            <a:off x="8641941" y="608331"/>
            <a:ext cx="800893" cy="2424338"/>
          </a:xfrm>
          <a:prstGeom prst="rect">
            <a:avLst/>
          </a:prstGeom>
          <a:noFill/>
          <a:ln>
            <a:noFill/>
          </a:ln>
          <a:effectLst>
            <a:outerShdw blurRad="114300" rotWithShape="0" algn="bl">
              <a:srgbClr val="000000">
                <a:alpha val="24000"/>
              </a:srgbClr>
            </a:outerShdw>
          </a:effectLst>
        </p:spPr>
      </p:pic>
      <p:pic>
        <p:nvPicPr>
          <p:cNvPr id="40" name="Google Shape;40;p6"/>
          <p:cNvPicPr preferRelativeResize="0"/>
          <p:nvPr/>
        </p:nvPicPr>
        <p:blipFill>
          <a:blip r:embed="rId3">
            <a:alphaModFix amt="67000"/>
          </a:blip>
          <a:stretch>
            <a:fillRect/>
          </a:stretch>
        </p:blipFill>
        <p:spPr>
          <a:xfrm rot="-897034">
            <a:off x="-271378" y="4086895"/>
            <a:ext cx="921081" cy="66586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idx="1" type="subTitle"/>
          </p:nvPr>
        </p:nvSpPr>
        <p:spPr>
          <a:xfrm>
            <a:off x="720000" y="1300325"/>
            <a:ext cx="4490100" cy="3037800"/>
          </a:xfrm>
          <a:prstGeom prst="rect">
            <a:avLst/>
          </a:prstGeom>
        </p:spPr>
        <p:txBody>
          <a:bodyPr anchorCtr="0" anchor="t" bIns="91425" lIns="91425" spcFirstLastPara="1" rIns="91425" wrap="square" tIns="91425">
            <a:noAutofit/>
          </a:bodyPr>
          <a:lstStyle>
            <a:lvl1pPr lvl="0" rtl="0">
              <a:lnSpc>
                <a:spcPct val="115000"/>
              </a:lnSpc>
              <a:spcBef>
                <a:spcPts val="1000"/>
              </a:spcBef>
              <a:spcAft>
                <a:spcPts val="0"/>
              </a:spcAft>
              <a:buSzPts val="1400"/>
              <a:buAutoNum type="arabicPeriod"/>
              <a:defRPr sz="1400"/>
            </a:lvl1pPr>
            <a:lvl2pPr lvl="1" rtl="0" algn="ctr">
              <a:lnSpc>
                <a:spcPct val="115000"/>
              </a:lnSpc>
              <a:spcBef>
                <a:spcPts val="0"/>
              </a:spcBef>
              <a:spcAft>
                <a:spcPts val="0"/>
              </a:spcAft>
              <a:buClr>
                <a:srgbClr val="999999"/>
              </a:buClr>
              <a:buSzPts val="800"/>
              <a:buFont typeface="Open Sans"/>
              <a:buAutoNum type="alphaLcPeriod"/>
              <a:defRPr/>
            </a:lvl2pPr>
            <a:lvl3pPr lvl="2" rtl="0" algn="ctr">
              <a:lnSpc>
                <a:spcPct val="115000"/>
              </a:lnSpc>
              <a:spcBef>
                <a:spcPts val="0"/>
              </a:spcBef>
              <a:spcAft>
                <a:spcPts val="0"/>
              </a:spcAft>
              <a:buClr>
                <a:srgbClr val="999999"/>
              </a:buClr>
              <a:buSzPts val="800"/>
              <a:buFont typeface="Open Sans"/>
              <a:buAutoNum type="romanLcPeriod"/>
              <a:defRPr/>
            </a:lvl3pPr>
            <a:lvl4pPr lvl="3" rtl="0" algn="ctr">
              <a:lnSpc>
                <a:spcPct val="115000"/>
              </a:lnSpc>
              <a:spcBef>
                <a:spcPts val="0"/>
              </a:spcBef>
              <a:spcAft>
                <a:spcPts val="0"/>
              </a:spcAft>
              <a:buClr>
                <a:srgbClr val="999999"/>
              </a:buClr>
              <a:buSzPts val="800"/>
              <a:buFont typeface="Open Sans"/>
              <a:buAutoNum type="arabicPeriod"/>
              <a:defRPr/>
            </a:lvl4pPr>
            <a:lvl5pPr lvl="4" rtl="0" algn="ctr">
              <a:lnSpc>
                <a:spcPct val="115000"/>
              </a:lnSpc>
              <a:spcBef>
                <a:spcPts val="0"/>
              </a:spcBef>
              <a:spcAft>
                <a:spcPts val="0"/>
              </a:spcAft>
              <a:buClr>
                <a:srgbClr val="999999"/>
              </a:buClr>
              <a:buSzPts val="1200"/>
              <a:buFont typeface="Open Sans"/>
              <a:buAutoNum type="alphaLcPeriod"/>
              <a:defRPr/>
            </a:lvl5pPr>
            <a:lvl6pPr lvl="5" rtl="0" algn="ctr">
              <a:lnSpc>
                <a:spcPct val="115000"/>
              </a:lnSpc>
              <a:spcBef>
                <a:spcPts val="0"/>
              </a:spcBef>
              <a:spcAft>
                <a:spcPts val="0"/>
              </a:spcAft>
              <a:buClr>
                <a:srgbClr val="999999"/>
              </a:buClr>
              <a:buSzPts val="1200"/>
              <a:buFont typeface="Open Sans"/>
              <a:buAutoNum type="romanLcPeriod"/>
              <a:defRPr/>
            </a:lvl6pPr>
            <a:lvl7pPr lvl="6" rtl="0" algn="ctr">
              <a:lnSpc>
                <a:spcPct val="115000"/>
              </a:lnSpc>
              <a:spcBef>
                <a:spcPts val="0"/>
              </a:spcBef>
              <a:spcAft>
                <a:spcPts val="0"/>
              </a:spcAft>
              <a:buClr>
                <a:srgbClr val="999999"/>
              </a:buClr>
              <a:buSzPts val="700"/>
              <a:buFont typeface="Open Sans"/>
              <a:buAutoNum type="arabicPeriod"/>
              <a:defRPr/>
            </a:lvl7pPr>
            <a:lvl8pPr lvl="7" rtl="0" algn="ctr">
              <a:lnSpc>
                <a:spcPct val="115000"/>
              </a:lnSpc>
              <a:spcBef>
                <a:spcPts val="0"/>
              </a:spcBef>
              <a:spcAft>
                <a:spcPts val="0"/>
              </a:spcAft>
              <a:buClr>
                <a:srgbClr val="999999"/>
              </a:buClr>
              <a:buSzPts val="700"/>
              <a:buFont typeface="Open Sans"/>
              <a:buAutoNum type="alphaLcPeriod"/>
              <a:defRPr/>
            </a:lvl8pPr>
            <a:lvl9pPr lvl="8" rtl="0" algn="ctr">
              <a:lnSpc>
                <a:spcPct val="115000"/>
              </a:lnSpc>
              <a:spcBef>
                <a:spcPts val="0"/>
              </a:spcBef>
              <a:spcAft>
                <a:spcPts val="0"/>
              </a:spcAft>
              <a:buClr>
                <a:srgbClr val="999999"/>
              </a:buClr>
              <a:buSzPts val="600"/>
              <a:buFont typeface="Open Sans"/>
              <a:buAutoNum type="romanLcPeriod"/>
              <a:defRPr/>
            </a:lvl9pPr>
          </a:lstStyle>
          <a:p/>
        </p:txBody>
      </p:sp>
      <p:sp>
        <p:nvSpPr>
          <p:cNvPr id="43" name="Google Shape;43;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pic>
        <p:nvPicPr>
          <p:cNvPr id="44" name="Google Shape;44;p7"/>
          <p:cNvPicPr preferRelativeResize="0"/>
          <p:nvPr/>
        </p:nvPicPr>
        <p:blipFill>
          <a:blip r:embed="rId2">
            <a:alphaModFix/>
          </a:blip>
          <a:stretch>
            <a:fillRect/>
          </a:stretch>
        </p:blipFill>
        <p:spPr>
          <a:xfrm>
            <a:off x="7839825" y="4484300"/>
            <a:ext cx="1181886" cy="1183800"/>
          </a:xfrm>
          <a:prstGeom prst="rect">
            <a:avLst/>
          </a:prstGeom>
          <a:noFill/>
          <a:ln>
            <a:noFill/>
          </a:ln>
          <a:effectLst>
            <a:outerShdw blurRad="114300" rotWithShape="0" algn="bl">
              <a:srgbClr val="000000">
                <a:alpha val="24000"/>
              </a:srgbClr>
            </a:outerShdw>
          </a:effectLst>
        </p:spPr>
      </p:pic>
      <p:pic>
        <p:nvPicPr>
          <p:cNvPr id="45" name="Google Shape;45;p7"/>
          <p:cNvPicPr preferRelativeResize="0"/>
          <p:nvPr/>
        </p:nvPicPr>
        <p:blipFill>
          <a:blip r:embed="rId3">
            <a:alphaModFix/>
          </a:blip>
          <a:stretch>
            <a:fillRect/>
          </a:stretch>
        </p:blipFill>
        <p:spPr>
          <a:xfrm rot="-7">
            <a:off x="-157817" y="-77553"/>
            <a:ext cx="522465" cy="3134808"/>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pic>
        <p:nvPicPr>
          <p:cNvPr id="47" name="Google Shape;47;p8"/>
          <p:cNvPicPr preferRelativeResize="0"/>
          <p:nvPr/>
        </p:nvPicPr>
        <p:blipFill>
          <a:blip r:embed="rId2">
            <a:alphaModFix amt="28000"/>
          </a:blip>
          <a:stretch>
            <a:fillRect/>
          </a:stretch>
        </p:blipFill>
        <p:spPr>
          <a:xfrm>
            <a:off x="-27" y="6674"/>
            <a:ext cx="9143999" cy="5149412"/>
          </a:xfrm>
          <a:prstGeom prst="rect">
            <a:avLst/>
          </a:prstGeom>
          <a:noFill/>
          <a:ln>
            <a:noFill/>
          </a:ln>
        </p:spPr>
      </p:pic>
      <p:pic>
        <p:nvPicPr>
          <p:cNvPr id="48" name="Google Shape;48;p8"/>
          <p:cNvPicPr preferRelativeResize="0"/>
          <p:nvPr/>
        </p:nvPicPr>
        <p:blipFill>
          <a:blip r:embed="rId3">
            <a:alphaModFix/>
          </a:blip>
          <a:stretch>
            <a:fillRect/>
          </a:stretch>
        </p:blipFill>
        <p:spPr>
          <a:xfrm>
            <a:off x="8542550" y="1786775"/>
            <a:ext cx="1054375" cy="1056050"/>
          </a:xfrm>
          <a:prstGeom prst="rect">
            <a:avLst/>
          </a:prstGeom>
          <a:noFill/>
          <a:ln>
            <a:noFill/>
          </a:ln>
          <a:effectLst>
            <a:outerShdw blurRad="114300" rotWithShape="0" algn="bl">
              <a:srgbClr val="000000">
                <a:alpha val="24000"/>
              </a:srgbClr>
            </a:outerShdw>
          </a:effectLst>
        </p:spPr>
      </p:pic>
      <p:pic>
        <p:nvPicPr>
          <p:cNvPr id="49" name="Google Shape;49;p8"/>
          <p:cNvPicPr preferRelativeResize="0"/>
          <p:nvPr/>
        </p:nvPicPr>
        <p:blipFill>
          <a:blip r:embed="rId4">
            <a:alphaModFix/>
          </a:blip>
          <a:stretch>
            <a:fillRect/>
          </a:stretch>
        </p:blipFill>
        <p:spPr>
          <a:xfrm rot="4226344">
            <a:off x="3546991" y="-1476857"/>
            <a:ext cx="529971" cy="3179812"/>
          </a:xfrm>
          <a:prstGeom prst="rect">
            <a:avLst/>
          </a:prstGeom>
          <a:noFill/>
          <a:ln>
            <a:noFill/>
          </a:ln>
        </p:spPr>
      </p:pic>
      <p:pic>
        <p:nvPicPr>
          <p:cNvPr id="50" name="Google Shape;50;p8"/>
          <p:cNvPicPr preferRelativeResize="0"/>
          <p:nvPr/>
        </p:nvPicPr>
        <p:blipFill>
          <a:blip r:embed="rId5">
            <a:alphaModFix/>
          </a:blip>
          <a:stretch>
            <a:fillRect/>
          </a:stretch>
        </p:blipFill>
        <p:spPr>
          <a:xfrm rot="-6996857">
            <a:off x="4864240" y="3487897"/>
            <a:ext cx="984117" cy="2978971"/>
          </a:xfrm>
          <a:prstGeom prst="rect">
            <a:avLst/>
          </a:prstGeom>
          <a:noFill/>
          <a:ln>
            <a:noFill/>
          </a:ln>
        </p:spPr>
      </p:pic>
      <p:sp>
        <p:nvSpPr>
          <p:cNvPr id="51" name="Google Shape;51;p8"/>
          <p:cNvSpPr txBox="1"/>
          <p:nvPr>
            <p:ph type="title"/>
          </p:nvPr>
        </p:nvSpPr>
        <p:spPr>
          <a:xfrm>
            <a:off x="3596575" y="1561925"/>
            <a:ext cx="4834200" cy="198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type="title"/>
          </p:nvPr>
        </p:nvSpPr>
        <p:spPr>
          <a:xfrm>
            <a:off x="720000" y="985813"/>
            <a:ext cx="3489000" cy="1768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9"/>
          <p:cNvSpPr txBox="1"/>
          <p:nvPr>
            <p:ph idx="1" type="subTitle"/>
          </p:nvPr>
        </p:nvSpPr>
        <p:spPr>
          <a:xfrm>
            <a:off x="720000" y="2754313"/>
            <a:ext cx="34890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55" name="Google Shape;55;p9"/>
          <p:cNvSpPr/>
          <p:nvPr>
            <p:ph idx="2" type="pic"/>
          </p:nvPr>
        </p:nvSpPr>
        <p:spPr>
          <a:xfrm>
            <a:off x="4843025" y="729175"/>
            <a:ext cx="3478800" cy="3685200"/>
          </a:xfrm>
          <a:prstGeom prst="rect">
            <a:avLst/>
          </a:prstGeom>
          <a:noFill/>
          <a:ln cap="flat" cmpd="sng" w="19050">
            <a:solidFill>
              <a:schemeClr val="accent2"/>
            </a:solidFill>
            <a:prstDash val="solid"/>
            <a:round/>
            <a:headEnd len="sm" w="sm" type="none"/>
            <a:tailEnd len="sm" w="sm" type="none"/>
          </a:ln>
        </p:spPr>
      </p:sp>
      <p:pic>
        <p:nvPicPr>
          <p:cNvPr id="56" name="Google Shape;56;p9"/>
          <p:cNvPicPr preferRelativeResize="0"/>
          <p:nvPr/>
        </p:nvPicPr>
        <p:blipFill>
          <a:blip r:embed="rId2">
            <a:alphaModFix/>
          </a:blip>
          <a:stretch>
            <a:fillRect/>
          </a:stretch>
        </p:blipFill>
        <p:spPr>
          <a:xfrm rot="170611">
            <a:off x="8200686" y="4227612"/>
            <a:ext cx="799928" cy="1293678"/>
          </a:xfrm>
          <a:prstGeom prst="rect">
            <a:avLst/>
          </a:prstGeom>
          <a:noFill/>
          <a:ln>
            <a:noFill/>
          </a:ln>
          <a:effectLst>
            <a:outerShdw blurRad="114300" rotWithShape="0" algn="bl">
              <a:srgbClr val="000000">
                <a:alpha val="24000"/>
              </a:srgbClr>
            </a:outerShdw>
          </a:effectLst>
        </p:spPr>
      </p:pic>
      <p:pic>
        <p:nvPicPr>
          <p:cNvPr id="57" name="Google Shape;57;p9"/>
          <p:cNvPicPr preferRelativeResize="0"/>
          <p:nvPr/>
        </p:nvPicPr>
        <p:blipFill>
          <a:blip r:embed="rId3">
            <a:alphaModFix/>
          </a:blip>
          <a:stretch>
            <a:fillRect/>
          </a:stretch>
        </p:blipFill>
        <p:spPr>
          <a:xfrm rot="-772032">
            <a:off x="-150971" y="-236774"/>
            <a:ext cx="626375" cy="3340777"/>
          </a:xfrm>
          <a:prstGeom prst="rect">
            <a:avLst/>
          </a:prstGeom>
          <a:noFill/>
          <a:ln>
            <a:noFill/>
          </a:ln>
          <a:effectLst>
            <a:outerShdw blurRad="114300" rotWithShape="0" algn="bl">
              <a:srgbClr val="000000">
                <a:alpha val="24000"/>
              </a:srgb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0"/>
          <p:cNvSpPr/>
          <p:nvPr>
            <p:ph idx="2" type="pic"/>
          </p:nvPr>
        </p:nvSpPr>
        <p:spPr>
          <a:xfrm>
            <a:off x="0" y="0"/>
            <a:ext cx="9144000" cy="5143500"/>
          </a:xfrm>
          <a:prstGeom prst="rect">
            <a:avLst/>
          </a:prstGeom>
          <a:noFill/>
          <a:ln>
            <a:noFill/>
          </a:ln>
        </p:spPr>
      </p:sp>
      <p:sp>
        <p:nvSpPr>
          <p:cNvPr id="60" name="Google Shape;60;p10"/>
          <p:cNvSpPr txBox="1"/>
          <p:nvPr>
            <p:ph type="title"/>
          </p:nvPr>
        </p:nvSpPr>
        <p:spPr>
          <a:xfrm>
            <a:off x="720000" y="3862050"/>
            <a:ext cx="7704000" cy="572700"/>
          </a:xfrm>
          <a:prstGeom prst="rect">
            <a:avLst/>
          </a:prstGeom>
          <a:solidFill>
            <a:schemeClr val="lt1"/>
          </a:soli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Zen Maru Gothic Black"/>
              <a:buNone/>
              <a:defRPr sz="3500">
                <a:solidFill>
                  <a:schemeClr val="dk1"/>
                </a:solidFill>
                <a:latin typeface="Zen Maru Gothic Black"/>
                <a:ea typeface="Zen Maru Gothic Black"/>
                <a:cs typeface="Zen Maru Gothic Black"/>
                <a:sym typeface="Zen Maru Gothic Black"/>
              </a:defRPr>
            </a:lvl1pPr>
            <a:lvl2pPr lvl="1" rtl="0">
              <a:spcBef>
                <a:spcPts val="0"/>
              </a:spcBef>
              <a:spcAft>
                <a:spcPts val="0"/>
              </a:spcAft>
              <a:buClr>
                <a:schemeClr val="dk1"/>
              </a:buClr>
              <a:buSzPts val="3000"/>
              <a:buFont typeface="Zen Maru Gothic"/>
              <a:buNone/>
              <a:defRPr b="1" sz="3000">
                <a:solidFill>
                  <a:schemeClr val="dk1"/>
                </a:solidFill>
                <a:latin typeface="Zen Maru Gothic"/>
                <a:ea typeface="Zen Maru Gothic"/>
                <a:cs typeface="Zen Maru Gothic"/>
                <a:sym typeface="Zen Maru Gothic"/>
              </a:defRPr>
            </a:lvl2pPr>
            <a:lvl3pPr lvl="2" rtl="0">
              <a:spcBef>
                <a:spcPts val="0"/>
              </a:spcBef>
              <a:spcAft>
                <a:spcPts val="0"/>
              </a:spcAft>
              <a:buClr>
                <a:schemeClr val="dk1"/>
              </a:buClr>
              <a:buSzPts val="3000"/>
              <a:buFont typeface="Zen Maru Gothic"/>
              <a:buNone/>
              <a:defRPr b="1" sz="3000">
                <a:solidFill>
                  <a:schemeClr val="dk1"/>
                </a:solidFill>
                <a:latin typeface="Zen Maru Gothic"/>
                <a:ea typeface="Zen Maru Gothic"/>
                <a:cs typeface="Zen Maru Gothic"/>
                <a:sym typeface="Zen Maru Gothic"/>
              </a:defRPr>
            </a:lvl3pPr>
            <a:lvl4pPr lvl="3" rtl="0">
              <a:spcBef>
                <a:spcPts val="0"/>
              </a:spcBef>
              <a:spcAft>
                <a:spcPts val="0"/>
              </a:spcAft>
              <a:buClr>
                <a:schemeClr val="dk1"/>
              </a:buClr>
              <a:buSzPts val="3000"/>
              <a:buFont typeface="Zen Maru Gothic"/>
              <a:buNone/>
              <a:defRPr b="1" sz="3000">
                <a:solidFill>
                  <a:schemeClr val="dk1"/>
                </a:solidFill>
                <a:latin typeface="Zen Maru Gothic"/>
                <a:ea typeface="Zen Maru Gothic"/>
                <a:cs typeface="Zen Maru Gothic"/>
                <a:sym typeface="Zen Maru Gothic"/>
              </a:defRPr>
            </a:lvl4pPr>
            <a:lvl5pPr lvl="4" rtl="0">
              <a:spcBef>
                <a:spcPts val="0"/>
              </a:spcBef>
              <a:spcAft>
                <a:spcPts val="0"/>
              </a:spcAft>
              <a:buClr>
                <a:schemeClr val="dk1"/>
              </a:buClr>
              <a:buSzPts val="3000"/>
              <a:buFont typeface="Zen Maru Gothic"/>
              <a:buNone/>
              <a:defRPr b="1" sz="3000">
                <a:solidFill>
                  <a:schemeClr val="dk1"/>
                </a:solidFill>
                <a:latin typeface="Zen Maru Gothic"/>
                <a:ea typeface="Zen Maru Gothic"/>
                <a:cs typeface="Zen Maru Gothic"/>
                <a:sym typeface="Zen Maru Gothic"/>
              </a:defRPr>
            </a:lvl5pPr>
            <a:lvl6pPr lvl="5" rtl="0">
              <a:spcBef>
                <a:spcPts val="0"/>
              </a:spcBef>
              <a:spcAft>
                <a:spcPts val="0"/>
              </a:spcAft>
              <a:buClr>
                <a:schemeClr val="dk1"/>
              </a:buClr>
              <a:buSzPts val="3000"/>
              <a:buFont typeface="Zen Maru Gothic"/>
              <a:buNone/>
              <a:defRPr b="1" sz="3000">
                <a:solidFill>
                  <a:schemeClr val="dk1"/>
                </a:solidFill>
                <a:latin typeface="Zen Maru Gothic"/>
                <a:ea typeface="Zen Maru Gothic"/>
                <a:cs typeface="Zen Maru Gothic"/>
                <a:sym typeface="Zen Maru Gothic"/>
              </a:defRPr>
            </a:lvl6pPr>
            <a:lvl7pPr lvl="6" rtl="0">
              <a:spcBef>
                <a:spcPts val="0"/>
              </a:spcBef>
              <a:spcAft>
                <a:spcPts val="0"/>
              </a:spcAft>
              <a:buClr>
                <a:schemeClr val="dk1"/>
              </a:buClr>
              <a:buSzPts val="3000"/>
              <a:buFont typeface="Zen Maru Gothic"/>
              <a:buNone/>
              <a:defRPr b="1" sz="3000">
                <a:solidFill>
                  <a:schemeClr val="dk1"/>
                </a:solidFill>
                <a:latin typeface="Zen Maru Gothic"/>
                <a:ea typeface="Zen Maru Gothic"/>
                <a:cs typeface="Zen Maru Gothic"/>
                <a:sym typeface="Zen Maru Gothic"/>
              </a:defRPr>
            </a:lvl7pPr>
            <a:lvl8pPr lvl="7" rtl="0">
              <a:spcBef>
                <a:spcPts val="0"/>
              </a:spcBef>
              <a:spcAft>
                <a:spcPts val="0"/>
              </a:spcAft>
              <a:buClr>
                <a:schemeClr val="dk1"/>
              </a:buClr>
              <a:buSzPts val="3000"/>
              <a:buFont typeface="Zen Maru Gothic"/>
              <a:buNone/>
              <a:defRPr b="1" sz="3000">
                <a:solidFill>
                  <a:schemeClr val="dk1"/>
                </a:solidFill>
                <a:latin typeface="Zen Maru Gothic"/>
                <a:ea typeface="Zen Maru Gothic"/>
                <a:cs typeface="Zen Maru Gothic"/>
                <a:sym typeface="Zen Maru Gothic"/>
              </a:defRPr>
            </a:lvl8pPr>
            <a:lvl9pPr lvl="8" rtl="0">
              <a:spcBef>
                <a:spcPts val="0"/>
              </a:spcBef>
              <a:spcAft>
                <a:spcPts val="0"/>
              </a:spcAft>
              <a:buClr>
                <a:schemeClr val="dk1"/>
              </a:buClr>
              <a:buSzPts val="3000"/>
              <a:buFont typeface="Zen Maru Gothic"/>
              <a:buNone/>
              <a:defRPr b="1" sz="3000">
                <a:solidFill>
                  <a:schemeClr val="dk1"/>
                </a:solidFill>
                <a:latin typeface="Zen Maru Gothic"/>
                <a:ea typeface="Zen Maru Gothic"/>
                <a:cs typeface="Zen Maru Gothic"/>
                <a:sym typeface="Zen Maru Gothic"/>
              </a:defRPr>
            </a:lvl9pPr>
          </a:lstStyle>
          <a:p/>
        </p:txBody>
      </p:sp>
      <p:sp>
        <p:nvSpPr>
          <p:cNvPr id="7" name="Google Shape;7;p1"/>
          <p:cNvSpPr txBox="1"/>
          <p:nvPr>
            <p:ph idx="1" type="body"/>
          </p:nvPr>
        </p:nvSpPr>
        <p:spPr>
          <a:xfrm>
            <a:off x="713225" y="1152475"/>
            <a:ext cx="7681800" cy="345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indent="-317500" lvl="1" marL="9144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indent="-317500" lvl="2" marL="13716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indent="-317500" lvl="3" marL="18288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indent="-317500" lvl="4" marL="22860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indent="-317500" lvl="5" marL="27432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indent="-317500" lvl="6" marL="32004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indent="-317500" lvl="7" marL="36576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indent="-317500" lvl="8" marL="41148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28.png"/><Relationship Id="rId5"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7.png"/><Relationship Id="rId6"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www.kaggle.com/datasets/andreuvallhernndez/myanimelist?select=manga.csv" TargetMode="Externa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0"/>
          <p:cNvPicPr preferRelativeResize="0"/>
          <p:nvPr/>
        </p:nvPicPr>
        <p:blipFill rotWithShape="1">
          <a:blip r:embed="rId3">
            <a:alphaModFix amt="85000"/>
          </a:blip>
          <a:srcRect b="0" l="0" r="0" t="0"/>
          <a:stretch/>
        </p:blipFill>
        <p:spPr>
          <a:xfrm>
            <a:off x="5279559" y="539500"/>
            <a:ext cx="3150367" cy="4601300"/>
          </a:xfrm>
          <a:prstGeom prst="rect">
            <a:avLst/>
          </a:prstGeom>
          <a:noFill/>
          <a:ln>
            <a:noFill/>
          </a:ln>
        </p:spPr>
      </p:pic>
      <p:sp>
        <p:nvSpPr>
          <p:cNvPr id="216" name="Google Shape;216;p30"/>
          <p:cNvSpPr txBox="1"/>
          <p:nvPr>
            <p:ph type="ctrTitle"/>
          </p:nvPr>
        </p:nvSpPr>
        <p:spPr>
          <a:xfrm>
            <a:off x="713225" y="1505538"/>
            <a:ext cx="5134200" cy="16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Popular Anime Features</a:t>
            </a:r>
            <a:endParaRPr/>
          </a:p>
        </p:txBody>
      </p:sp>
      <p:sp>
        <p:nvSpPr>
          <p:cNvPr id="217" name="Google Shape;217;p30"/>
          <p:cNvSpPr txBox="1"/>
          <p:nvPr>
            <p:ph idx="1" type="subTitle"/>
          </p:nvPr>
        </p:nvSpPr>
        <p:spPr>
          <a:xfrm>
            <a:off x="713225" y="3181413"/>
            <a:ext cx="51342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txBox="1"/>
          <p:nvPr/>
        </p:nvSpPr>
        <p:spPr>
          <a:xfrm>
            <a:off x="8582800" y="3959700"/>
            <a:ext cx="369300" cy="118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Zen Maru Gothic Medium"/>
                <a:ea typeface="Zen Maru Gothic Medium"/>
                <a:cs typeface="Zen Maru Gothic Medium"/>
                <a:sym typeface="Zen Maru Gothic Medium"/>
              </a:rPr>
              <a:t>あたま</a:t>
            </a:r>
            <a:endParaRPr sz="1600">
              <a:solidFill>
                <a:schemeClr val="lt1"/>
              </a:solidFill>
              <a:latin typeface="Zen Maru Gothic Medium"/>
              <a:ea typeface="Zen Maru Gothic Medium"/>
              <a:cs typeface="Zen Maru Gothic Medium"/>
              <a:sym typeface="Zen Maru Gothic Medium"/>
            </a:endParaRPr>
          </a:p>
        </p:txBody>
      </p:sp>
      <p:sp>
        <p:nvSpPr>
          <p:cNvPr id="219" name="Google Shape;219;p30"/>
          <p:cNvSpPr txBox="1"/>
          <p:nvPr/>
        </p:nvSpPr>
        <p:spPr>
          <a:xfrm>
            <a:off x="166725" y="0"/>
            <a:ext cx="369300" cy="118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Zen Maru Gothic Medium"/>
                <a:ea typeface="Zen Maru Gothic Medium"/>
                <a:cs typeface="Zen Maru Gothic Medium"/>
                <a:sym typeface="Zen Maru Gothic Medium"/>
              </a:rPr>
              <a:t>こころ</a:t>
            </a:r>
            <a:endParaRPr sz="1600">
              <a:solidFill>
                <a:schemeClr val="lt1"/>
              </a:solidFill>
              <a:latin typeface="Zen Maru Gothic Medium"/>
              <a:ea typeface="Zen Maru Gothic Medium"/>
              <a:cs typeface="Zen Maru Gothic Medium"/>
              <a:sym typeface="Zen Maru Gothic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Genres</a:t>
            </a:r>
            <a:endParaRPr/>
          </a:p>
        </p:txBody>
      </p:sp>
      <p:pic>
        <p:nvPicPr>
          <p:cNvPr id="281" name="Google Shape;281;p39"/>
          <p:cNvPicPr preferRelativeResize="0"/>
          <p:nvPr/>
        </p:nvPicPr>
        <p:blipFill rotWithShape="1">
          <a:blip r:embed="rId3">
            <a:alphaModFix/>
          </a:blip>
          <a:srcRect b="1200" l="0" r="0" t="1200"/>
          <a:stretch/>
        </p:blipFill>
        <p:spPr>
          <a:xfrm>
            <a:off x="447400" y="1331626"/>
            <a:ext cx="3678176" cy="3206099"/>
          </a:xfrm>
          <a:prstGeom prst="rect">
            <a:avLst/>
          </a:prstGeom>
          <a:noFill/>
          <a:ln>
            <a:noFill/>
          </a:ln>
        </p:spPr>
      </p:pic>
      <p:pic>
        <p:nvPicPr>
          <p:cNvPr id="282" name="Google Shape;282;p39"/>
          <p:cNvPicPr preferRelativeResize="0"/>
          <p:nvPr/>
        </p:nvPicPr>
        <p:blipFill rotWithShape="1">
          <a:blip r:embed="rId4">
            <a:alphaModFix/>
          </a:blip>
          <a:srcRect b="0" l="0" r="0" t="0"/>
          <a:stretch/>
        </p:blipFill>
        <p:spPr>
          <a:xfrm>
            <a:off x="4125575" y="1473200"/>
            <a:ext cx="4893701" cy="2105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3281050" y="507800"/>
            <a:ext cx="42363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Studio</a:t>
            </a:r>
            <a:endParaRPr sz="3500"/>
          </a:p>
        </p:txBody>
      </p:sp>
      <p:pic>
        <p:nvPicPr>
          <p:cNvPr id="288" name="Google Shape;288;p40"/>
          <p:cNvPicPr preferRelativeResize="0"/>
          <p:nvPr/>
        </p:nvPicPr>
        <p:blipFill>
          <a:blip r:embed="rId3">
            <a:alphaModFix/>
          </a:blip>
          <a:stretch>
            <a:fillRect/>
          </a:stretch>
        </p:blipFill>
        <p:spPr>
          <a:xfrm>
            <a:off x="4687100" y="1068625"/>
            <a:ext cx="3362450" cy="3516625"/>
          </a:xfrm>
          <a:prstGeom prst="rect">
            <a:avLst/>
          </a:prstGeom>
          <a:noFill/>
          <a:ln>
            <a:noFill/>
          </a:ln>
        </p:spPr>
      </p:pic>
      <p:pic>
        <p:nvPicPr>
          <p:cNvPr id="289" name="Google Shape;289;p40"/>
          <p:cNvPicPr preferRelativeResize="0"/>
          <p:nvPr/>
        </p:nvPicPr>
        <p:blipFill>
          <a:blip r:embed="rId4">
            <a:alphaModFix/>
          </a:blip>
          <a:stretch>
            <a:fillRect/>
          </a:stretch>
        </p:blipFill>
        <p:spPr>
          <a:xfrm>
            <a:off x="183625" y="1519375"/>
            <a:ext cx="4382301" cy="1885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Producers</a:t>
            </a:r>
            <a:endParaRPr/>
          </a:p>
        </p:txBody>
      </p:sp>
      <p:pic>
        <p:nvPicPr>
          <p:cNvPr id="295" name="Google Shape;295;p41"/>
          <p:cNvPicPr preferRelativeResize="0"/>
          <p:nvPr/>
        </p:nvPicPr>
        <p:blipFill>
          <a:blip r:embed="rId3">
            <a:alphaModFix/>
          </a:blip>
          <a:stretch>
            <a:fillRect/>
          </a:stretch>
        </p:blipFill>
        <p:spPr>
          <a:xfrm>
            <a:off x="720000" y="1017725"/>
            <a:ext cx="3884354" cy="3561825"/>
          </a:xfrm>
          <a:prstGeom prst="rect">
            <a:avLst/>
          </a:prstGeom>
          <a:noFill/>
          <a:ln>
            <a:noFill/>
          </a:ln>
        </p:spPr>
      </p:pic>
      <p:pic>
        <p:nvPicPr>
          <p:cNvPr id="296" name="Google Shape;296;p41"/>
          <p:cNvPicPr preferRelativeResize="0"/>
          <p:nvPr/>
        </p:nvPicPr>
        <p:blipFill>
          <a:blip r:embed="rId4">
            <a:alphaModFix/>
          </a:blip>
          <a:stretch>
            <a:fillRect/>
          </a:stretch>
        </p:blipFill>
        <p:spPr>
          <a:xfrm>
            <a:off x="4836929" y="1017725"/>
            <a:ext cx="3689971" cy="3561825"/>
          </a:xfrm>
          <a:prstGeom prst="rect">
            <a:avLst/>
          </a:prstGeom>
          <a:noFill/>
          <a:ln>
            <a:noFill/>
          </a:ln>
        </p:spPr>
      </p:pic>
      <p:sp>
        <p:nvSpPr>
          <p:cNvPr id="297" name="Google Shape;297;p41"/>
          <p:cNvSpPr txBox="1"/>
          <p:nvPr/>
        </p:nvSpPr>
        <p:spPr>
          <a:xfrm>
            <a:off x="1148425" y="4190750"/>
            <a:ext cx="40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rimo"/>
              <a:ea typeface="Arimo"/>
              <a:cs typeface="Arimo"/>
              <a:sym typeface="Arimo"/>
            </a:endParaRPr>
          </a:p>
        </p:txBody>
      </p:sp>
      <p:sp>
        <p:nvSpPr>
          <p:cNvPr id="298" name="Google Shape;298;p41"/>
          <p:cNvSpPr txBox="1"/>
          <p:nvPr/>
        </p:nvSpPr>
        <p:spPr>
          <a:xfrm>
            <a:off x="720000" y="4631200"/>
            <a:ext cx="405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rimo"/>
                <a:ea typeface="Arimo"/>
                <a:cs typeface="Arimo"/>
                <a:sym typeface="Arimo"/>
              </a:rPr>
              <a:t>Fig. 15 Ten Most common Producers vs Scores</a:t>
            </a:r>
            <a:endParaRPr sz="1100">
              <a:solidFill>
                <a:schemeClr val="dk1"/>
              </a:solidFill>
              <a:latin typeface="Arimo"/>
              <a:ea typeface="Arimo"/>
              <a:cs typeface="Arimo"/>
              <a:sym typeface="Arimo"/>
            </a:endParaRPr>
          </a:p>
        </p:txBody>
      </p:sp>
      <p:sp>
        <p:nvSpPr>
          <p:cNvPr id="299" name="Google Shape;299;p41"/>
          <p:cNvSpPr txBox="1"/>
          <p:nvPr/>
        </p:nvSpPr>
        <p:spPr>
          <a:xfrm>
            <a:off x="4889025" y="4631200"/>
            <a:ext cx="381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rimo"/>
                <a:ea typeface="Arimo"/>
                <a:cs typeface="Arimo"/>
                <a:sym typeface="Arimo"/>
              </a:rPr>
              <a:t>Fig 16. Ten highest scoring producers vs scores</a:t>
            </a:r>
            <a:endParaRPr sz="1100">
              <a:solidFill>
                <a:schemeClr val="dk1"/>
              </a:solidFill>
              <a:latin typeface="Arimo"/>
              <a:ea typeface="Arimo"/>
              <a:cs typeface="Arimo"/>
              <a:sym typeface="Arim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Licensors</a:t>
            </a:r>
            <a:endParaRPr/>
          </a:p>
        </p:txBody>
      </p:sp>
      <p:pic>
        <p:nvPicPr>
          <p:cNvPr id="305" name="Google Shape;305;p42"/>
          <p:cNvPicPr preferRelativeResize="0"/>
          <p:nvPr/>
        </p:nvPicPr>
        <p:blipFill>
          <a:blip r:embed="rId3">
            <a:alphaModFix/>
          </a:blip>
          <a:stretch>
            <a:fillRect/>
          </a:stretch>
        </p:blipFill>
        <p:spPr>
          <a:xfrm>
            <a:off x="4860700" y="1017725"/>
            <a:ext cx="3563311" cy="3820976"/>
          </a:xfrm>
          <a:prstGeom prst="rect">
            <a:avLst/>
          </a:prstGeom>
          <a:noFill/>
          <a:ln>
            <a:noFill/>
          </a:ln>
        </p:spPr>
      </p:pic>
      <p:pic>
        <p:nvPicPr>
          <p:cNvPr id="306" name="Google Shape;306;p42"/>
          <p:cNvPicPr preferRelativeResize="0"/>
          <p:nvPr/>
        </p:nvPicPr>
        <p:blipFill>
          <a:blip r:embed="rId4">
            <a:alphaModFix/>
          </a:blip>
          <a:stretch>
            <a:fillRect/>
          </a:stretch>
        </p:blipFill>
        <p:spPr>
          <a:xfrm>
            <a:off x="171450" y="1017725"/>
            <a:ext cx="3604814" cy="3820976"/>
          </a:xfrm>
          <a:prstGeom prst="rect">
            <a:avLst/>
          </a:prstGeom>
          <a:noFill/>
          <a:ln>
            <a:noFill/>
          </a:ln>
        </p:spPr>
      </p:pic>
      <p:sp>
        <p:nvSpPr>
          <p:cNvPr id="307" name="Google Shape;307;p42"/>
          <p:cNvSpPr txBox="1"/>
          <p:nvPr/>
        </p:nvSpPr>
        <p:spPr>
          <a:xfrm>
            <a:off x="117475" y="4743300"/>
            <a:ext cx="548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rimo"/>
                <a:ea typeface="Arimo"/>
                <a:cs typeface="Arimo"/>
                <a:sym typeface="Arimo"/>
              </a:rPr>
              <a:t>Fig 17. Ten most common Licensors vs Score</a:t>
            </a:r>
            <a:endParaRPr sz="1000">
              <a:solidFill>
                <a:schemeClr val="dk1"/>
              </a:solidFill>
              <a:latin typeface="Arimo"/>
              <a:ea typeface="Arimo"/>
              <a:cs typeface="Arimo"/>
              <a:sym typeface="Arimo"/>
            </a:endParaRPr>
          </a:p>
        </p:txBody>
      </p:sp>
      <p:sp>
        <p:nvSpPr>
          <p:cNvPr id="308" name="Google Shape;308;p42"/>
          <p:cNvSpPr txBox="1"/>
          <p:nvPr/>
        </p:nvSpPr>
        <p:spPr>
          <a:xfrm>
            <a:off x="4784725" y="4712550"/>
            <a:ext cx="34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rimo"/>
                <a:ea typeface="Arimo"/>
                <a:cs typeface="Arimo"/>
                <a:sym typeface="Arimo"/>
              </a:rPr>
              <a:t>Fig 18 Highest scoring </a:t>
            </a:r>
            <a:r>
              <a:rPr lang="en" sz="1000">
                <a:solidFill>
                  <a:schemeClr val="dk1"/>
                </a:solidFill>
                <a:latin typeface="Arimo"/>
                <a:ea typeface="Arimo"/>
                <a:cs typeface="Arimo"/>
                <a:sym typeface="Arimo"/>
              </a:rPr>
              <a:t>Licensors</a:t>
            </a:r>
            <a:r>
              <a:rPr lang="en" sz="1000">
                <a:solidFill>
                  <a:schemeClr val="dk1"/>
                </a:solidFill>
                <a:latin typeface="Arimo"/>
                <a:ea typeface="Arimo"/>
                <a:cs typeface="Arimo"/>
                <a:sym typeface="Arimo"/>
              </a:rPr>
              <a:t> vs Score</a:t>
            </a:r>
            <a:endParaRPr sz="1000">
              <a:solidFill>
                <a:schemeClr val="dk1"/>
              </a:solidFill>
              <a:latin typeface="Arimo"/>
              <a:ea typeface="Arimo"/>
              <a:cs typeface="Arimo"/>
              <a:sym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Themes</a:t>
            </a:r>
            <a:endParaRPr/>
          </a:p>
        </p:txBody>
      </p:sp>
      <p:pic>
        <p:nvPicPr>
          <p:cNvPr id="314" name="Google Shape;314;p43"/>
          <p:cNvPicPr preferRelativeResize="0"/>
          <p:nvPr/>
        </p:nvPicPr>
        <p:blipFill>
          <a:blip r:embed="rId3">
            <a:alphaModFix/>
          </a:blip>
          <a:stretch>
            <a:fillRect/>
          </a:stretch>
        </p:blipFill>
        <p:spPr>
          <a:xfrm>
            <a:off x="247650" y="1213825"/>
            <a:ext cx="3975100" cy="3415325"/>
          </a:xfrm>
          <a:prstGeom prst="rect">
            <a:avLst/>
          </a:prstGeom>
          <a:noFill/>
          <a:ln>
            <a:noFill/>
          </a:ln>
        </p:spPr>
      </p:pic>
      <p:pic>
        <p:nvPicPr>
          <p:cNvPr id="315" name="Google Shape;315;p43"/>
          <p:cNvPicPr preferRelativeResize="0"/>
          <p:nvPr/>
        </p:nvPicPr>
        <p:blipFill>
          <a:blip r:embed="rId4">
            <a:alphaModFix/>
          </a:blip>
          <a:stretch>
            <a:fillRect/>
          </a:stretch>
        </p:blipFill>
        <p:spPr>
          <a:xfrm>
            <a:off x="4692500" y="1213825"/>
            <a:ext cx="3731501" cy="3515850"/>
          </a:xfrm>
          <a:prstGeom prst="rect">
            <a:avLst/>
          </a:prstGeom>
          <a:noFill/>
          <a:ln>
            <a:noFill/>
          </a:ln>
        </p:spPr>
      </p:pic>
      <p:sp>
        <p:nvSpPr>
          <p:cNvPr id="316" name="Google Shape;316;p43"/>
          <p:cNvSpPr txBox="1"/>
          <p:nvPr/>
        </p:nvSpPr>
        <p:spPr>
          <a:xfrm>
            <a:off x="784225" y="4729675"/>
            <a:ext cx="548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rimo"/>
                <a:ea typeface="Arimo"/>
                <a:cs typeface="Arimo"/>
                <a:sym typeface="Arimo"/>
              </a:rPr>
              <a:t>Fig 19. Top common theme vs value_count</a:t>
            </a:r>
            <a:endParaRPr sz="1100">
              <a:solidFill>
                <a:schemeClr val="dk1"/>
              </a:solidFill>
              <a:latin typeface="Arimo"/>
              <a:ea typeface="Arimo"/>
              <a:cs typeface="Arimo"/>
              <a:sym typeface="Arimo"/>
            </a:endParaRPr>
          </a:p>
        </p:txBody>
      </p:sp>
      <p:sp>
        <p:nvSpPr>
          <p:cNvPr id="317" name="Google Shape;317;p43"/>
          <p:cNvSpPr txBox="1"/>
          <p:nvPr/>
        </p:nvSpPr>
        <p:spPr>
          <a:xfrm>
            <a:off x="4692500" y="4729675"/>
            <a:ext cx="424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rimo"/>
                <a:ea typeface="Arimo"/>
                <a:cs typeface="Arimo"/>
                <a:sym typeface="Arimo"/>
              </a:rPr>
              <a:t>Fig 20. Highest scoring theme vs value_count</a:t>
            </a:r>
            <a:endParaRPr sz="1100">
              <a:solidFill>
                <a:schemeClr val="dk1"/>
              </a:solidFill>
              <a:latin typeface="Arimo"/>
              <a:ea typeface="Arimo"/>
              <a:cs typeface="Arimo"/>
              <a:sym typeface="Arim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Themes </a:t>
            </a:r>
            <a:endParaRPr/>
          </a:p>
        </p:txBody>
      </p:sp>
      <p:sp>
        <p:nvSpPr>
          <p:cNvPr id="323" name="Google Shape;323;p44"/>
          <p:cNvSpPr txBox="1"/>
          <p:nvPr>
            <p:ph idx="1" type="body"/>
          </p:nvPr>
        </p:nvSpPr>
        <p:spPr>
          <a:xfrm>
            <a:off x="-2118450" y="3734276"/>
            <a:ext cx="7704000" cy="3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Fig 21.  Common Themes vs Score</a:t>
            </a:r>
            <a:endParaRPr sz="1100"/>
          </a:p>
        </p:txBody>
      </p:sp>
      <p:pic>
        <p:nvPicPr>
          <p:cNvPr id="324" name="Google Shape;324;p44"/>
          <p:cNvPicPr preferRelativeResize="0"/>
          <p:nvPr/>
        </p:nvPicPr>
        <p:blipFill>
          <a:blip r:embed="rId3">
            <a:alphaModFix/>
          </a:blip>
          <a:stretch>
            <a:fillRect/>
          </a:stretch>
        </p:blipFill>
        <p:spPr>
          <a:xfrm>
            <a:off x="-47625" y="1572825"/>
            <a:ext cx="4736751" cy="2038351"/>
          </a:xfrm>
          <a:prstGeom prst="rect">
            <a:avLst/>
          </a:prstGeom>
          <a:noFill/>
          <a:ln>
            <a:noFill/>
          </a:ln>
        </p:spPr>
      </p:pic>
      <p:pic>
        <p:nvPicPr>
          <p:cNvPr id="325" name="Google Shape;325;p44"/>
          <p:cNvPicPr preferRelativeResize="0"/>
          <p:nvPr/>
        </p:nvPicPr>
        <p:blipFill>
          <a:blip r:embed="rId4">
            <a:alphaModFix/>
          </a:blip>
          <a:stretch>
            <a:fillRect/>
          </a:stretch>
        </p:blipFill>
        <p:spPr>
          <a:xfrm>
            <a:off x="4738425" y="1572826"/>
            <a:ext cx="4481774" cy="1928626"/>
          </a:xfrm>
          <a:prstGeom prst="rect">
            <a:avLst/>
          </a:prstGeom>
          <a:noFill/>
          <a:ln>
            <a:noFill/>
          </a:ln>
        </p:spPr>
      </p:pic>
      <p:sp>
        <p:nvSpPr>
          <p:cNvPr id="326" name="Google Shape;326;p44"/>
          <p:cNvSpPr txBox="1"/>
          <p:nvPr/>
        </p:nvSpPr>
        <p:spPr>
          <a:xfrm>
            <a:off x="5089525" y="3728125"/>
            <a:ext cx="353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rimo"/>
                <a:ea typeface="Arimo"/>
                <a:cs typeface="Arimo"/>
                <a:sym typeface="Arimo"/>
              </a:rPr>
              <a:t>Fig 22. High scoring theme vs Score</a:t>
            </a:r>
            <a:endParaRPr sz="1100">
              <a:solidFill>
                <a:schemeClr val="dk1"/>
              </a:solidFill>
              <a:latin typeface="Arimo"/>
              <a:ea typeface="Arimo"/>
              <a:cs typeface="Arimo"/>
              <a:sym typeface="Arim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3596575" y="1561925"/>
            <a:ext cx="4834200" cy="198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a:t>
            </a:r>
            <a:endParaRPr/>
          </a:p>
        </p:txBody>
      </p:sp>
      <p:pic>
        <p:nvPicPr>
          <p:cNvPr id="332" name="Google Shape;332;p45"/>
          <p:cNvPicPr preferRelativeResize="0"/>
          <p:nvPr/>
        </p:nvPicPr>
        <p:blipFill>
          <a:blip r:embed="rId3">
            <a:alphaModFix amt="83000"/>
          </a:blip>
          <a:stretch>
            <a:fillRect/>
          </a:stretch>
        </p:blipFill>
        <p:spPr>
          <a:xfrm flipH="1" rot="545531">
            <a:off x="-166494" y="380431"/>
            <a:ext cx="4348038" cy="4348089"/>
          </a:xfrm>
          <a:prstGeom prst="rect">
            <a:avLst/>
          </a:prstGeom>
          <a:noFill/>
          <a:ln>
            <a:noFill/>
          </a:ln>
        </p:spPr>
      </p:pic>
      <p:sp>
        <p:nvSpPr>
          <p:cNvPr id="333" name="Google Shape;333;p45"/>
          <p:cNvSpPr txBox="1"/>
          <p:nvPr/>
        </p:nvSpPr>
        <p:spPr>
          <a:xfrm>
            <a:off x="8591000" y="0"/>
            <a:ext cx="369300" cy="118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Zen Maru Gothic Medium"/>
                <a:ea typeface="Zen Maru Gothic Medium"/>
                <a:cs typeface="Zen Maru Gothic Medium"/>
                <a:sym typeface="Zen Maru Gothic Medium"/>
              </a:rPr>
              <a:t>かなしい</a:t>
            </a:r>
            <a:endParaRPr sz="1600">
              <a:solidFill>
                <a:schemeClr val="lt1"/>
              </a:solidFill>
              <a:latin typeface="Zen Maru Gothic Medium"/>
              <a:ea typeface="Zen Maru Gothic Medium"/>
              <a:cs typeface="Zen Maru Gothic Medium"/>
              <a:sym typeface="Zen Maru Gothic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6"/>
          <p:cNvPicPr preferRelativeResize="0"/>
          <p:nvPr/>
        </p:nvPicPr>
        <p:blipFill rotWithShape="1">
          <a:blip r:embed="rId3">
            <a:alphaModFix/>
          </a:blip>
          <a:srcRect b="10057" l="-6395" r="-6407" t="-3786"/>
          <a:stretch/>
        </p:blipFill>
        <p:spPr>
          <a:xfrm>
            <a:off x="1181450" y="1404100"/>
            <a:ext cx="1687800" cy="1687800"/>
          </a:xfrm>
          <a:prstGeom prst="rect">
            <a:avLst/>
          </a:prstGeom>
          <a:noFill/>
          <a:ln cap="flat" cmpd="sng" w="19050">
            <a:solidFill>
              <a:schemeClr val="accent2"/>
            </a:solidFill>
            <a:prstDash val="solid"/>
            <a:round/>
            <a:headEnd len="sm" w="sm" type="none"/>
            <a:tailEnd len="sm" w="sm" type="none"/>
          </a:ln>
        </p:spPr>
      </p:pic>
      <p:sp>
        <p:nvSpPr>
          <p:cNvPr id="339" name="Google Shape;33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a:t>
            </a:r>
            <a:endParaRPr/>
          </a:p>
        </p:txBody>
      </p:sp>
      <p:sp>
        <p:nvSpPr>
          <p:cNvPr id="340" name="Google Shape;340;p46"/>
          <p:cNvSpPr txBox="1"/>
          <p:nvPr>
            <p:ph idx="4" type="subTitle"/>
          </p:nvPr>
        </p:nvSpPr>
        <p:spPr>
          <a:xfrm>
            <a:off x="937700" y="3478275"/>
            <a:ext cx="2175300" cy="51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
        <p:nvSpPr>
          <p:cNvPr id="341" name="Google Shape;341;p46"/>
          <p:cNvSpPr txBox="1"/>
          <p:nvPr>
            <p:ph idx="5" type="subTitle"/>
          </p:nvPr>
        </p:nvSpPr>
        <p:spPr>
          <a:xfrm>
            <a:off x="3484422" y="3606675"/>
            <a:ext cx="2175300" cy="51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Regression</a:t>
            </a:r>
            <a:endParaRPr/>
          </a:p>
        </p:txBody>
      </p:sp>
      <p:sp>
        <p:nvSpPr>
          <p:cNvPr id="342" name="Google Shape;342;p46"/>
          <p:cNvSpPr txBox="1"/>
          <p:nvPr>
            <p:ph idx="6" type="subTitle"/>
          </p:nvPr>
        </p:nvSpPr>
        <p:spPr>
          <a:xfrm>
            <a:off x="6031150" y="3831325"/>
            <a:ext cx="2175300" cy="51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Gradient Boosting Regression</a:t>
            </a:r>
            <a:endParaRPr/>
          </a:p>
        </p:txBody>
      </p:sp>
      <p:pic>
        <p:nvPicPr>
          <p:cNvPr id="343" name="Google Shape;343;p46"/>
          <p:cNvPicPr preferRelativeResize="0"/>
          <p:nvPr/>
        </p:nvPicPr>
        <p:blipFill rotWithShape="1">
          <a:blip r:embed="rId4">
            <a:alphaModFix/>
          </a:blip>
          <a:srcRect b="19127" l="12469" r="12461" t="5802"/>
          <a:stretch/>
        </p:blipFill>
        <p:spPr>
          <a:xfrm>
            <a:off x="3728100" y="1404100"/>
            <a:ext cx="1687800" cy="1687800"/>
          </a:xfrm>
          <a:prstGeom prst="rect">
            <a:avLst/>
          </a:prstGeom>
          <a:noFill/>
          <a:ln cap="flat" cmpd="sng" w="19050">
            <a:solidFill>
              <a:schemeClr val="accent2"/>
            </a:solidFill>
            <a:prstDash val="solid"/>
            <a:round/>
            <a:headEnd len="sm" w="sm" type="none"/>
            <a:tailEnd len="sm" w="sm" type="none"/>
          </a:ln>
        </p:spPr>
      </p:pic>
      <p:pic>
        <p:nvPicPr>
          <p:cNvPr id="344" name="Google Shape;344;p46"/>
          <p:cNvPicPr preferRelativeResize="0"/>
          <p:nvPr/>
        </p:nvPicPr>
        <p:blipFill rotWithShape="1">
          <a:blip r:embed="rId5">
            <a:alphaModFix/>
          </a:blip>
          <a:srcRect b="39591" l="5579" r="5579" t="0"/>
          <a:stretch/>
        </p:blipFill>
        <p:spPr>
          <a:xfrm>
            <a:off x="6274750" y="1404100"/>
            <a:ext cx="1687800" cy="1687800"/>
          </a:xfrm>
          <a:prstGeom prst="rect">
            <a:avLst/>
          </a:prstGeom>
          <a:noFill/>
          <a:ln cap="flat" cmpd="sng" w="19050">
            <a:solidFill>
              <a:schemeClr val="accent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Measure of Accuracy</a:t>
            </a:r>
            <a:endParaRPr/>
          </a:p>
        </p:txBody>
      </p:sp>
      <p:sp>
        <p:nvSpPr>
          <p:cNvPr id="350" name="Google Shape;350;p47"/>
          <p:cNvSpPr txBox="1"/>
          <p:nvPr/>
        </p:nvSpPr>
        <p:spPr>
          <a:xfrm>
            <a:off x="531800" y="1247225"/>
            <a:ext cx="37338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rimo"/>
                <a:ea typeface="Arimo"/>
                <a:cs typeface="Arimo"/>
                <a:sym typeface="Arimo"/>
              </a:rPr>
              <a:t>Default</a:t>
            </a:r>
            <a:r>
              <a:rPr lang="en">
                <a:solidFill>
                  <a:schemeClr val="dk1"/>
                </a:solidFill>
                <a:latin typeface="Arimo"/>
                <a:ea typeface="Arimo"/>
                <a:cs typeface="Arimo"/>
                <a:sym typeface="Arimo"/>
              </a:rPr>
              <a:t> Linear Regression:</a:t>
            </a:r>
            <a:endParaRPr>
              <a:solidFill>
                <a:schemeClr val="dk1"/>
              </a:solidFill>
              <a:latin typeface="Arimo"/>
              <a:ea typeface="Arimo"/>
              <a:cs typeface="Arimo"/>
              <a:sym typeface="Arimo"/>
            </a:endParaRPr>
          </a:p>
          <a:p>
            <a:pPr indent="0" lvl="0" marL="0" rtl="0" algn="l">
              <a:spcBef>
                <a:spcPts val="0"/>
              </a:spcBef>
              <a:spcAft>
                <a:spcPts val="0"/>
              </a:spcAft>
              <a:buNone/>
            </a:pPr>
            <a:r>
              <a:rPr lang="en">
                <a:solidFill>
                  <a:schemeClr val="dk1"/>
                </a:solidFill>
                <a:latin typeface="Arimo"/>
                <a:ea typeface="Arimo"/>
                <a:cs typeface="Arimo"/>
                <a:sym typeface="Arimo"/>
              </a:rPr>
              <a:t>		</a:t>
            </a:r>
            <a:r>
              <a:rPr lang="en" sz="1200">
                <a:solidFill>
                  <a:schemeClr val="dk1"/>
                </a:solidFill>
                <a:latin typeface="Arimo"/>
                <a:ea typeface="Arimo"/>
                <a:cs typeface="Arimo"/>
                <a:sym typeface="Arimo"/>
              </a:rPr>
              <a:t>R²  Training = 0.687398</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R²  Testing = -1.762706</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MAE Training = 0.370971</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MAE Testing = 457511652.036074</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RMSE Training = 0.5041931</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RMSE Testing = 37861986378.21404</a:t>
            </a:r>
            <a:endParaRPr sz="1200">
              <a:solidFill>
                <a:schemeClr val="dk1"/>
              </a:solidFill>
              <a:latin typeface="Arimo"/>
              <a:ea typeface="Arimo"/>
              <a:cs typeface="Arimo"/>
              <a:sym typeface="Arimo"/>
            </a:endParaRPr>
          </a:p>
        </p:txBody>
      </p:sp>
      <p:sp>
        <p:nvSpPr>
          <p:cNvPr id="351" name="Google Shape;351;p47"/>
          <p:cNvSpPr txBox="1"/>
          <p:nvPr/>
        </p:nvSpPr>
        <p:spPr>
          <a:xfrm>
            <a:off x="4265725" y="1247225"/>
            <a:ext cx="34983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rimo"/>
                <a:ea typeface="Arimo"/>
                <a:cs typeface="Arimo"/>
                <a:sym typeface="Arimo"/>
              </a:rPr>
              <a:t>Parameter Tuned Linear Regression:</a:t>
            </a:r>
            <a:endParaRPr>
              <a:solidFill>
                <a:schemeClr val="dk1"/>
              </a:solidFill>
              <a:latin typeface="Arimo"/>
              <a:ea typeface="Arimo"/>
              <a:cs typeface="Arimo"/>
              <a:sym typeface="Arimo"/>
            </a:endParaRPr>
          </a:p>
          <a:p>
            <a:pPr indent="0" lvl="0" marL="0" rtl="0" algn="l">
              <a:spcBef>
                <a:spcPts val="0"/>
              </a:spcBef>
              <a:spcAft>
                <a:spcPts val="0"/>
              </a:spcAft>
              <a:buNone/>
            </a:pPr>
            <a:r>
              <a:rPr lang="en">
                <a:solidFill>
                  <a:schemeClr val="dk1"/>
                </a:solidFill>
                <a:latin typeface="Arimo"/>
                <a:ea typeface="Arimo"/>
                <a:cs typeface="Arimo"/>
                <a:sym typeface="Arimo"/>
              </a:rPr>
              <a:t>			</a:t>
            </a:r>
            <a:r>
              <a:rPr lang="en" sz="1200">
                <a:solidFill>
                  <a:schemeClr val="dk1"/>
                </a:solidFill>
                <a:latin typeface="Arimo"/>
                <a:ea typeface="Arimo"/>
                <a:cs typeface="Arimo"/>
                <a:sym typeface="Arimo"/>
              </a:rPr>
              <a:t>R²  Training =</a:t>
            </a:r>
            <a:r>
              <a:rPr lang="en" sz="1200">
                <a:solidFill>
                  <a:schemeClr val="dk1"/>
                </a:solidFill>
              </a:rPr>
              <a:t>0.523614</a:t>
            </a:r>
            <a:endParaRPr sz="1200">
              <a:solidFill>
                <a:schemeClr val="dk1"/>
              </a:solidFill>
            </a:endParaRPr>
          </a:p>
          <a:p>
            <a:pPr indent="457200" lvl="0" marL="914400" rtl="0" algn="l">
              <a:spcBef>
                <a:spcPts val="0"/>
              </a:spcBef>
              <a:spcAft>
                <a:spcPts val="0"/>
              </a:spcAft>
              <a:buNone/>
            </a:pPr>
            <a:r>
              <a:rPr lang="en" sz="1200">
                <a:solidFill>
                  <a:schemeClr val="dk1"/>
                </a:solidFill>
                <a:latin typeface="Arimo"/>
                <a:ea typeface="Arimo"/>
                <a:cs typeface="Arimo"/>
                <a:sym typeface="Arimo"/>
              </a:rPr>
              <a:t>R²  Testing = 0.499228</a:t>
            </a:r>
            <a:endParaRPr sz="1200">
              <a:solidFill>
                <a:schemeClr val="dk1"/>
              </a:solidFill>
              <a:latin typeface="Arimo"/>
              <a:ea typeface="Arimo"/>
              <a:cs typeface="Arimo"/>
              <a:sym typeface="Arimo"/>
            </a:endParaRPr>
          </a:p>
          <a:p>
            <a:pPr indent="457200" lvl="0" marL="914400" rtl="0" algn="l">
              <a:spcBef>
                <a:spcPts val="0"/>
              </a:spcBef>
              <a:spcAft>
                <a:spcPts val="0"/>
              </a:spcAft>
              <a:buNone/>
            </a:pPr>
            <a:r>
              <a:rPr lang="en" sz="1200">
                <a:solidFill>
                  <a:schemeClr val="dk1"/>
                </a:solidFill>
                <a:latin typeface="Arimo"/>
                <a:ea typeface="Arimo"/>
                <a:cs typeface="Arimo"/>
                <a:sym typeface="Arimo"/>
              </a:rPr>
              <a:t>MAE Training = 0.483368</a:t>
            </a:r>
            <a:endParaRPr sz="1200">
              <a:solidFill>
                <a:schemeClr val="dk1"/>
              </a:solidFill>
              <a:latin typeface="Arimo"/>
              <a:ea typeface="Arimo"/>
              <a:cs typeface="Arimo"/>
              <a:sym typeface="Arimo"/>
            </a:endParaRPr>
          </a:p>
          <a:p>
            <a:pPr indent="457200" lvl="0" marL="914400" rtl="0" algn="l">
              <a:spcBef>
                <a:spcPts val="0"/>
              </a:spcBef>
              <a:spcAft>
                <a:spcPts val="0"/>
              </a:spcAft>
              <a:buNone/>
            </a:pPr>
            <a:r>
              <a:rPr lang="en" sz="1200">
                <a:solidFill>
                  <a:schemeClr val="dk1"/>
                </a:solidFill>
                <a:latin typeface="Arimo"/>
                <a:ea typeface="Arimo"/>
                <a:cs typeface="Arimo"/>
                <a:sym typeface="Arimo"/>
              </a:rPr>
              <a:t>MAE Testing = 0.492244</a:t>
            </a:r>
            <a:endParaRPr sz="1200">
              <a:solidFill>
                <a:schemeClr val="dk1"/>
              </a:solidFill>
              <a:latin typeface="Arimo"/>
              <a:ea typeface="Arimo"/>
              <a:cs typeface="Arimo"/>
              <a:sym typeface="Arimo"/>
            </a:endParaRPr>
          </a:p>
          <a:p>
            <a:pPr indent="457200" lvl="0" marL="914400" rtl="0" algn="l">
              <a:spcBef>
                <a:spcPts val="0"/>
              </a:spcBef>
              <a:spcAft>
                <a:spcPts val="0"/>
              </a:spcAft>
              <a:buNone/>
            </a:pPr>
            <a:r>
              <a:rPr lang="en" sz="1200">
                <a:solidFill>
                  <a:schemeClr val="dk1"/>
                </a:solidFill>
                <a:latin typeface="Arimo"/>
                <a:ea typeface="Arimo"/>
                <a:cs typeface="Arimo"/>
                <a:sym typeface="Arimo"/>
              </a:rPr>
              <a:t>RMSE Training = 0.622415</a:t>
            </a:r>
            <a:endParaRPr sz="1200">
              <a:solidFill>
                <a:schemeClr val="dk1"/>
              </a:solidFill>
              <a:latin typeface="Arimo"/>
              <a:ea typeface="Arimo"/>
              <a:cs typeface="Arimo"/>
              <a:sym typeface="Arimo"/>
            </a:endParaRPr>
          </a:p>
          <a:p>
            <a:pPr indent="457200" lvl="0" marL="914400" rtl="0" algn="l">
              <a:spcBef>
                <a:spcPts val="0"/>
              </a:spcBef>
              <a:spcAft>
                <a:spcPts val="0"/>
              </a:spcAft>
              <a:buNone/>
            </a:pPr>
            <a:r>
              <a:rPr lang="en" sz="1200">
                <a:solidFill>
                  <a:schemeClr val="dk1"/>
                </a:solidFill>
                <a:latin typeface="Arimo"/>
                <a:ea typeface="Arimo"/>
                <a:cs typeface="Arimo"/>
                <a:sym typeface="Arimo"/>
              </a:rPr>
              <a:t>RMSE Testing = 0.638165</a:t>
            </a:r>
            <a:endParaRPr>
              <a:solidFill>
                <a:schemeClr val="dk1"/>
              </a:solidFill>
              <a:latin typeface="Arimo"/>
              <a:ea typeface="Arimo"/>
              <a:cs typeface="Arimo"/>
              <a:sym typeface="Arimo"/>
            </a:endParaRPr>
          </a:p>
          <a:p>
            <a:pPr indent="0" lvl="0" marL="0" rtl="0" algn="l">
              <a:spcBef>
                <a:spcPts val="0"/>
              </a:spcBef>
              <a:spcAft>
                <a:spcPts val="0"/>
              </a:spcAft>
              <a:buNone/>
            </a:pPr>
            <a:r>
              <a:t/>
            </a:r>
            <a:endParaRPr>
              <a:solidFill>
                <a:schemeClr val="dk1"/>
              </a:solidFill>
              <a:latin typeface="Arimo"/>
              <a:ea typeface="Arimo"/>
              <a:cs typeface="Arimo"/>
              <a:sym typeface="Arimo"/>
            </a:endParaRPr>
          </a:p>
        </p:txBody>
      </p:sp>
      <p:sp>
        <p:nvSpPr>
          <p:cNvPr id="352" name="Google Shape;352;p47"/>
          <p:cNvSpPr txBox="1"/>
          <p:nvPr/>
        </p:nvSpPr>
        <p:spPr>
          <a:xfrm>
            <a:off x="712175" y="3273100"/>
            <a:ext cx="31218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rimo"/>
                <a:ea typeface="Arimo"/>
                <a:cs typeface="Arimo"/>
                <a:sym typeface="Arimo"/>
              </a:rPr>
              <a:t>Random Forest:</a:t>
            </a:r>
            <a:endParaRPr>
              <a:solidFill>
                <a:schemeClr val="dk1"/>
              </a:solidFill>
              <a:latin typeface="Arimo"/>
              <a:ea typeface="Arimo"/>
              <a:cs typeface="Arimo"/>
              <a:sym typeface="Arimo"/>
            </a:endParaRPr>
          </a:p>
          <a:p>
            <a:pPr indent="457200" lvl="0" marL="457200" rtl="0" algn="l">
              <a:spcBef>
                <a:spcPts val="0"/>
              </a:spcBef>
              <a:spcAft>
                <a:spcPts val="0"/>
              </a:spcAft>
              <a:buNone/>
            </a:pPr>
            <a:r>
              <a:rPr lang="en" sz="1200">
                <a:solidFill>
                  <a:schemeClr val="dk1"/>
                </a:solidFill>
                <a:latin typeface="Arimo"/>
                <a:ea typeface="Arimo"/>
                <a:cs typeface="Arimo"/>
                <a:sym typeface="Arimo"/>
              </a:rPr>
              <a:t>R²  Training =</a:t>
            </a:r>
            <a:r>
              <a:rPr lang="en" sz="1200">
                <a:solidFill>
                  <a:schemeClr val="dk1"/>
                </a:solidFill>
              </a:rPr>
              <a:t>0.925342</a:t>
            </a:r>
            <a:endParaRPr sz="1200">
              <a:solidFill>
                <a:schemeClr val="dk1"/>
              </a:solidFill>
            </a:endParaRPr>
          </a:p>
          <a:p>
            <a:pPr indent="457200" lvl="0" marL="457200" rtl="0" algn="l">
              <a:spcBef>
                <a:spcPts val="0"/>
              </a:spcBef>
              <a:spcAft>
                <a:spcPts val="0"/>
              </a:spcAft>
              <a:buNone/>
            </a:pPr>
            <a:r>
              <a:rPr lang="en" sz="1200">
                <a:solidFill>
                  <a:schemeClr val="dk1"/>
                </a:solidFill>
                <a:latin typeface="Arimo"/>
                <a:ea typeface="Arimo"/>
                <a:cs typeface="Arimo"/>
                <a:sym typeface="Arimo"/>
              </a:rPr>
              <a:t>R²  Testing = 0.559031</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MAE Training = 0.180508</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MAE Testing = 0.443535</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RMSE Training = 0.246398</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RMSE Testing = 0.598848</a:t>
            </a:r>
            <a:endParaRPr>
              <a:solidFill>
                <a:schemeClr val="dk1"/>
              </a:solidFill>
              <a:latin typeface="Arimo"/>
              <a:ea typeface="Arimo"/>
              <a:cs typeface="Arimo"/>
              <a:sym typeface="Arimo"/>
            </a:endParaRPr>
          </a:p>
        </p:txBody>
      </p:sp>
      <p:sp>
        <p:nvSpPr>
          <p:cNvPr id="353" name="Google Shape;353;p47"/>
          <p:cNvSpPr txBox="1"/>
          <p:nvPr/>
        </p:nvSpPr>
        <p:spPr>
          <a:xfrm>
            <a:off x="4376425" y="3273100"/>
            <a:ext cx="45240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rimo"/>
                <a:ea typeface="Arimo"/>
                <a:cs typeface="Arimo"/>
                <a:sym typeface="Arimo"/>
              </a:rPr>
              <a:t>Gradient Boosting</a:t>
            </a:r>
            <a:endParaRPr>
              <a:solidFill>
                <a:schemeClr val="dk1"/>
              </a:solidFill>
              <a:latin typeface="Arimo"/>
              <a:ea typeface="Arimo"/>
              <a:cs typeface="Arimo"/>
              <a:sym typeface="Arimo"/>
            </a:endParaRPr>
          </a:p>
          <a:p>
            <a:pPr indent="457200" lvl="0" marL="457200" rtl="0" algn="l">
              <a:spcBef>
                <a:spcPts val="0"/>
              </a:spcBef>
              <a:spcAft>
                <a:spcPts val="0"/>
              </a:spcAft>
              <a:buNone/>
            </a:pPr>
            <a:r>
              <a:rPr lang="en" sz="1200">
                <a:solidFill>
                  <a:schemeClr val="dk1"/>
                </a:solidFill>
                <a:latin typeface="Arimo"/>
                <a:ea typeface="Arimo"/>
                <a:cs typeface="Arimo"/>
                <a:sym typeface="Arimo"/>
              </a:rPr>
              <a:t>R²  Training =</a:t>
            </a:r>
            <a:r>
              <a:rPr lang="en" sz="1200">
                <a:solidFill>
                  <a:schemeClr val="dk1"/>
                </a:solidFill>
              </a:rPr>
              <a:t>0.485773</a:t>
            </a:r>
            <a:endParaRPr sz="1200">
              <a:solidFill>
                <a:schemeClr val="dk1"/>
              </a:solidFill>
            </a:endParaRPr>
          </a:p>
          <a:p>
            <a:pPr indent="0" lvl="0" marL="914400" rtl="0" algn="l">
              <a:spcBef>
                <a:spcPts val="0"/>
              </a:spcBef>
              <a:spcAft>
                <a:spcPts val="0"/>
              </a:spcAft>
              <a:buNone/>
            </a:pPr>
            <a:r>
              <a:rPr lang="en" sz="1200">
                <a:solidFill>
                  <a:schemeClr val="dk1"/>
                </a:solidFill>
                <a:latin typeface="Arimo"/>
                <a:ea typeface="Arimo"/>
                <a:cs typeface="Arimo"/>
                <a:sym typeface="Arimo"/>
              </a:rPr>
              <a:t>R²  Testing = 0.460698</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MAE Training = 0.508502</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MAE Testing = 0.516567</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RMSE Training = 0.646663</a:t>
            </a:r>
            <a:endParaRPr sz="1200">
              <a:solidFill>
                <a:schemeClr val="dk1"/>
              </a:solidFill>
              <a:latin typeface="Arimo"/>
              <a:ea typeface="Arimo"/>
              <a:cs typeface="Arimo"/>
              <a:sym typeface="Arimo"/>
            </a:endParaRPr>
          </a:p>
          <a:p>
            <a:pPr indent="0" lvl="0" marL="914400" rtl="0" algn="l">
              <a:spcBef>
                <a:spcPts val="0"/>
              </a:spcBef>
              <a:spcAft>
                <a:spcPts val="0"/>
              </a:spcAft>
              <a:buNone/>
            </a:pPr>
            <a:r>
              <a:rPr lang="en" sz="1200">
                <a:solidFill>
                  <a:schemeClr val="dk1"/>
                </a:solidFill>
                <a:latin typeface="Arimo"/>
                <a:ea typeface="Arimo"/>
                <a:cs typeface="Arimo"/>
                <a:sym typeface="Arimo"/>
              </a:rPr>
              <a:t>RMSE Testing = 0.662261</a:t>
            </a:r>
            <a:endParaRPr>
              <a:solidFill>
                <a:schemeClr val="dk1"/>
              </a:solidFill>
              <a:latin typeface="Arimo"/>
              <a:ea typeface="Arimo"/>
              <a:cs typeface="Arimo"/>
              <a:sym typeface="Arim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720000" y="233695"/>
            <a:ext cx="3489000" cy="11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Best Features</a:t>
            </a:r>
            <a:endParaRPr/>
          </a:p>
        </p:txBody>
      </p:sp>
      <p:pic>
        <p:nvPicPr>
          <p:cNvPr id="359" name="Google Shape;359;p48"/>
          <p:cNvPicPr preferRelativeResize="0"/>
          <p:nvPr/>
        </p:nvPicPr>
        <p:blipFill>
          <a:blip r:embed="rId3">
            <a:alphaModFix/>
          </a:blip>
          <a:stretch>
            <a:fillRect/>
          </a:stretch>
        </p:blipFill>
        <p:spPr>
          <a:xfrm>
            <a:off x="234722" y="1352100"/>
            <a:ext cx="3133225" cy="3295550"/>
          </a:xfrm>
          <a:prstGeom prst="rect">
            <a:avLst/>
          </a:prstGeom>
          <a:noFill/>
          <a:ln>
            <a:noFill/>
          </a:ln>
        </p:spPr>
      </p:pic>
      <p:pic>
        <p:nvPicPr>
          <p:cNvPr id="360" name="Google Shape;360;p48"/>
          <p:cNvPicPr preferRelativeResize="0"/>
          <p:nvPr/>
        </p:nvPicPr>
        <p:blipFill>
          <a:blip r:embed="rId4">
            <a:alphaModFix/>
          </a:blip>
          <a:stretch>
            <a:fillRect/>
          </a:stretch>
        </p:blipFill>
        <p:spPr>
          <a:xfrm>
            <a:off x="3309763" y="1352087"/>
            <a:ext cx="3133225" cy="3295565"/>
          </a:xfrm>
          <a:prstGeom prst="rect">
            <a:avLst/>
          </a:prstGeom>
          <a:noFill/>
          <a:ln>
            <a:noFill/>
          </a:ln>
        </p:spPr>
      </p:pic>
      <p:pic>
        <p:nvPicPr>
          <p:cNvPr id="361" name="Google Shape;361;p48"/>
          <p:cNvPicPr preferRelativeResize="0"/>
          <p:nvPr/>
        </p:nvPicPr>
        <p:blipFill>
          <a:blip r:embed="rId5">
            <a:alphaModFix/>
          </a:blip>
          <a:stretch>
            <a:fillRect/>
          </a:stretch>
        </p:blipFill>
        <p:spPr>
          <a:xfrm>
            <a:off x="6660513" y="206999"/>
            <a:ext cx="2370601" cy="1171800"/>
          </a:xfrm>
          <a:prstGeom prst="rect">
            <a:avLst/>
          </a:prstGeom>
          <a:noFill/>
          <a:ln>
            <a:noFill/>
          </a:ln>
        </p:spPr>
      </p:pic>
      <p:pic>
        <p:nvPicPr>
          <p:cNvPr id="362" name="Google Shape;362;p48"/>
          <p:cNvPicPr preferRelativeResize="0"/>
          <p:nvPr/>
        </p:nvPicPr>
        <p:blipFill>
          <a:blip r:embed="rId6">
            <a:alphaModFix/>
          </a:blip>
          <a:stretch>
            <a:fillRect/>
          </a:stretch>
        </p:blipFill>
        <p:spPr>
          <a:xfrm>
            <a:off x="6469650" y="1352075"/>
            <a:ext cx="2632276" cy="3295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225" name="Google Shape;225;p31"/>
          <p:cNvSpPr txBox="1"/>
          <p:nvPr>
            <p:ph idx="1" type="body"/>
          </p:nvPr>
        </p:nvSpPr>
        <p:spPr>
          <a:xfrm>
            <a:off x="720000" y="1124411"/>
            <a:ext cx="7704000" cy="3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Can AniManga Collective boost sales by 10% by determining which anime is popular by features such as genre, theme, and studio creator no later than 5 months from now.</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Context</a:t>
            </a:r>
            <a:r>
              <a:rPr lang="en"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AniManga Collective is an anime merch store. The company typically buys a broad spectrum of anime merchandise . However, the merchandise is becoming more expensive and the store needs to limit the series of anime they carry, preferably the ones that will boost more sales.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Criteria for success</a:t>
            </a:r>
            <a:r>
              <a:rPr b="1" lang="en" sz="1100">
                <a:solidFill>
                  <a:srgbClr val="000000"/>
                </a:solidFill>
                <a:latin typeface="Arial"/>
                <a:ea typeface="Arial"/>
                <a:cs typeface="Arial"/>
                <a:sym typeface="Arial"/>
              </a:rPr>
              <a:t>: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AniManga Collective Sales increase and the series of anime they carry have the most popular features.</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nvSpPr>
        <p:spPr>
          <a:xfrm flipH="1">
            <a:off x="179313" y="3959700"/>
            <a:ext cx="369300" cy="118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Zen Maru Gothic Medium"/>
                <a:ea typeface="Zen Maru Gothic Medium"/>
                <a:cs typeface="Zen Maru Gothic Medium"/>
                <a:sym typeface="Zen Maru Gothic Medium"/>
              </a:rPr>
              <a:t>あたま</a:t>
            </a:r>
            <a:endParaRPr sz="1600">
              <a:solidFill>
                <a:schemeClr val="lt1"/>
              </a:solidFill>
              <a:latin typeface="Zen Maru Gothic Medium"/>
              <a:ea typeface="Zen Maru Gothic Medium"/>
              <a:cs typeface="Zen Maru Gothic Medium"/>
              <a:sym typeface="Zen Maru Gothic Medium"/>
            </a:endParaRPr>
          </a:p>
        </p:txBody>
      </p:sp>
      <p:sp>
        <p:nvSpPr>
          <p:cNvPr id="368" name="Google Shape;368;p49"/>
          <p:cNvSpPr txBox="1"/>
          <p:nvPr/>
        </p:nvSpPr>
        <p:spPr>
          <a:xfrm flipH="1">
            <a:off x="8595388" y="0"/>
            <a:ext cx="369300" cy="118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Zen Maru Gothic Medium"/>
                <a:ea typeface="Zen Maru Gothic Medium"/>
                <a:cs typeface="Zen Maru Gothic Medium"/>
                <a:sym typeface="Zen Maru Gothic Medium"/>
              </a:rPr>
              <a:t>こころ</a:t>
            </a:r>
            <a:endParaRPr sz="1600">
              <a:solidFill>
                <a:schemeClr val="lt1"/>
              </a:solidFill>
              <a:latin typeface="Zen Maru Gothic Medium"/>
              <a:ea typeface="Zen Maru Gothic Medium"/>
              <a:cs typeface="Zen Maru Gothic Medium"/>
              <a:sym typeface="Zen Maru Gothic Medium"/>
            </a:endParaRPr>
          </a:p>
        </p:txBody>
      </p:sp>
      <p:sp>
        <p:nvSpPr>
          <p:cNvPr id="369" name="Google Shape;369;p49"/>
          <p:cNvSpPr txBox="1"/>
          <p:nvPr>
            <p:ph type="title"/>
          </p:nvPr>
        </p:nvSpPr>
        <p:spPr>
          <a:xfrm>
            <a:off x="713258" y="539500"/>
            <a:ext cx="38589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70" name="Google Shape;370;p49"/>
          <p:cNvSpPr txBox="1"/>
          <p:nvPr>
            <p:ph idx="1" type="subTitle"/>
          </p:nvPr>
        </p:nvSpPr>
        <p:spPr>
          <a:xfrm>
            <a:off x="713225" y="1749280"/>
            <a:ext cx="3858900" cy="110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900"/>
              <a:t>D</a:t>
            </a:r>
            <a:r>
              <a:rPr b="1" lang="en" sz="1900"/>
              <a:t>o you have any questions?</a:t>
            </a:r>
            <a:endParaRPr b="1" sz="1900"/>
          </a:p>
          <a:p>
            <a:pPr indent="0" lvl="0" marL="0" rtl="0" algn="l">
              <a:spcBef>
                <a:spcPts val="0"/>
              </a:spcBef>
              <a:spcAft>
                <a:spcPts val="0"/>
              </a:spcAft>
              <a:buNone/>
            </a:pPr>
            <a:r>
              <a:t/>
            </a:r>
            <a:endParaRPr/>
          </a:p>
        </p:txBody>
      </p:sp>
      <p:sp>
        <p:nvSpPr>
          <p:cNvPr id="371" name="Google Shape;371;p49"/>
          <p:cNvSpPr txBox="1"/>
          <p:nvPr/>
        </p:nvSpPr>
        <p:spPr>
          <a:xfrm>
            <a:off x="713225" y="4277100"/>
            <a:ext cx="38589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Arimo"/>
              <a:ea typeface="Arimo"/>
              <a:cs typeface="Arimo"/>
              <a:sym typeface="Arimo"/>
            </a:endParaRPr>
          </a:p>
        </p:txBody>
      </p:sp>
      <p:sp>
        <p:nvSpPr>
          <p:cNvPr id="372" name="Google Shape;372;p49"/>
          <p:cNvSpPr txBox="1"/>
          <p:nvPr/>
        </p:nvSpPr>
        <p:spPr>
          <a:xfrm>
            <a:off x="713225" y="3400500"/>
            <a:ext cx="3858900" cy="81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b="1" lang="en" sz="1200" u="sng">
                <a:solidFill>
                  <a:schemeClr val="hlink"/>
                </a:solidFill>
                <a:latin typeface="Arimo"/>
                <a:ea typeface="Arimo"/>
                <a:cs typeface="Arimo"/>
                <a:sym typeface="Arimo"/>
                <a:hlinkClick r:id="rId3"/>
              </a:rPr>
              <a:t>Slidesgo</a:t>
            </a:r>
            <a:r>
              <a:rPr b="1" lang="en" sz="1200">
                <a:solidFill>
                  <a:schemeClr val="dk1"/>
                </a:solidFill>
                <a:latin typeface="Arimo"/>
                <a:ea typeface="Arimo"/>
                <a:cs typeface="Arimo"/>
                <a:sym typeface="Arimo"/>
              </a:rPr>
              <a:t>,</a:t>
            </a:r>
            <a:r>
              <a:rPr lang="en" sz="1200">
                <a:solidFill>
                  <a:schemeClr val="dk1"/>
                </a:solidFill>
                <a:latin typeface="Arimo"/>
                <a:ea typeface="Arimo"/>
                <a:cs typeface="Arimo"/>
                <a:sym typeface="Arimo"/>
              </a:rPr>
              <a:t> and includes icons by </a:t>
            </a:r>
            <a:r>
              <a:rPr b="1" lang="en" sz="1200" u="sng">
                <a:solidFill>
                  <a:schemeClr val="dk1"/>
                </a:solidFill>
                <a:latin typeface="Arimo"/>
                <a:ea typeface="Arimo"/>
                <a:cs typeface="Arimo"/>
                <a:sym typeface="Arimo"/>
                <a:hlinkClick r:id="rId4">
                  <a:extLst>
                    <a:ext uri="{A12FA001-AC4F-418D-AE19-62706E023703}">
                      <ahyp:hlinkClr val="tx"/>
                    </a:ext>
                  </a:extLst>
                </a:hlinkClick>
              </a:rPr>
              <a:t>Flaticon</a:t>
            </a:r>
            <a:r>
              <a:rPr lang="en" sz="1200">
                <a:solidFill>
                  <a:schemeClr val="dk1"/>
                </a:solidFill>
                <a:latin typeface="Arimo"/>
                <a:ea typeface="Arimo"/>
                <a:cs typeface="Arimo"/>
                <a:sym typeface="Arimo"/>
              </a:rPr>
              <a:t>, and infographics &amp; images by </a:t>
            </a:r>
            <a:r>
              <a:rPr b="1" lang="en" sz="1200" u="sng">
                <a:solidFill>
                  <a:schemeClr val="dk1"/>
                </a:solidFill>
                <a:latin typeface="Arimo"/>
                <a:ea typeface="Arimo"/>
                <a:cs typeface="Arimo"/>
                <a:sym typeface="Arimo"/>
                <a:hlinkClick r:id="rId5">
                  <a:extLst>
                    <a:ext uri="{A12FA001-AC4F-418D-AE19-62706E023703}">
                      <ahyp:hlinkClr val="tx"/>
                    </a:ext>
                  </a:extLst>
                </a:hlinkClick>
              </a:rPr>
              <a:t>Freepik</a:t>
            </a:r>
            <a:r>
              <a:rPr b="1" lang="en" sz="1200" u="sng">
                <a:solidFill>
                  <a:schemeClr val="dk1"/>
                </a:solidFill>
                <a:latin typeface="Arimo"/>
                <a:ea typeface="Arimo"/>
                <a:cs typeface="Arimo"/>
                <a:sym typeface="Arimo"/>
              </a:rPr>
              <a:t> </a:t>
            </a:r>
            <a:endParaRPr b="1" sz="1200" u="sng">
              <a:solidFill>
                <a:schemeClr val="dk1"/>
              </a:solidFill>
              <a:latin typeface="Arimo"/>
              <a:ea typeface="Arimo"/>
              <a:cs typeface="Arimo"/>
              <a:sym typeface="Arimo"/>
            </a:endParaRPr>
          </a:p>
        </p:txBody>
      </p:sp>
      <p:pic>
        <p:nvPicPr>
          <p:cNvPr id="373" name="Google Shape;373;p49"/>
          <p:cNvPicPr preferRelativeResize="0"/>
          <p:nvPr/>
        </p:nvPicPr>
        <p:blipFill>
          <a:blip r:embed="rId6">
            <a:alphaModFix amt="80000"/>
          </a:blip>
          <a:stretch>
            <a:fillRect/>
          </a:stretch>
        </p:blipFill>
        <p:spPr>
          <a:xfrm flipH="1">
            <a:off x="4605161" y="727792"/>
            <a:ext cx="3825614" cy="44157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idx="1" type="subTitle"/>
          </p:nvPr>
        </p:nvSpPr>
        <p:spPr>
          <a:xfrm>
            <a:off x="916075" y="1179650"/>
            <a:ext cx="2466300" cy="30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T</a:t>
            </a:r>
            <a:r>
              <a:rPr lang="en" sz="1200">
                <a:solidFill>
                  <a:srgbClr val="000000"/>
                </a:solidFill>
                <a:latin typeface="Arial"/>
                <a:ea typeface="Arial"/>
                <a:cs typeface="Arial"/>
                <a:sym typeface="Arial"/>
              </a:rPr>
              <a:t>he dataset found on Kaggle, </a:t>
            </a:r>
            <a:r>
              <a:rPr lang="en" sz="1200" u="sng">
                <a:solidFill>
                  <a:srgbClr val="1155CC"/>
                </a:solidFill>
                <a:latin typeface="Arial"/>
                <a:ea typeface="Arial"/>
                <a:cs typeface="Arial"/>
                <a:sym typeface="Arial"/>
                <a:hlinkClick r:id="rId3">
                  <a:extLst>
                    <a:ext uri="{A12FA001-AC4F-418D-AE19-62706E023703}">
                      <ahyp:hlinkClr val="tx"/>
                    </a:ext>
                  </a:extLst>
                </a:hlinkClick>
              </a:rPr>
              <a:t>anime dataset</a:t>
            </a:r>
            <a:r>
              <a:rPr lang="en"/>
              <a:t>. </a:t>
            </a:r>
            <a:endParaRPr/>
          </a:p>
          <a:p>
            <a:pPr indent="0" lvl="0" marL="0" rtl="0" algn="l">
              <a:spcBef>
                <a:spcPts val="0"/>
              </a:spcBef>
              <a:spcAft>
                <a:spcPts val="0"/>
              </a:spcAft>
              <a:buNone/>
            </a:pPr>
            <a:r>
              <a:rPr lang="en" sz="1200">
                <a:solidFill>
                  <a:srgbClr val="000000"/>
                </a:solidFill>
                <a:latin typeface="Arial"/>
                <a:ea typeface="Arial"/>
                <a:cs typeface="Arial"/>
                <a:sym typeface="Arial"/>
              </a:rPr>
              <a:t>Dataset was </a:t>
            </a:r>
            <a:r>
              <a:rPr lang="en" sz="1200">
                <a:solidFill>
                  <a:srgbClr val="000000"/>
                </a:solidFill>
                <a:latin typeface="Arial"/>
                <a:ea typeface="Arial"/>
                <a:cs typeface="Arial"/>
                <a:sym typeface="Arial"/>
              </a:rPr>
              <a:t>created</a:t>
            </a:r>
            <a:r>
              <a:rPr lang="en" sz="1200">
                <a:solidFill>
                  <a:srgbClr val="000000"/>
                </a:solidFill>
                <a:latin typeface="Arial"/>
                <a:ea typeface="Arial"/>
                <a:cs typeface="Arial"/>
                <a:sym typeface="Arial"/>
              </a:rPr>
              <a:t> from the MyAnimeList </a:t>
            </a:r>
            <a:r>
              <a:rPr lang="en" sz="1200">
                <a:solidFill>
                  <a:srgbClr val="000000"/>
                </a:solidFill>
                <a:latin typeface="Arial"/>
                <a:ea typeface="Arial"/>
                <a:cs typeface="Arial"/>
                <a:sym typeface="Arial"/>
              </a:rPr>
              <a:t>website</a:t>
            </a:r>
            <a:r>
              <a:rPr lang="en" sz="1200">
                <a:solidFill>
                  <a:srgbClr val="000000"/>
                </a:solidFill>
                <a:latin typeface="Arial"/>
                <a:ea typeface="Arial"/>
                <a:cs typeface="Arial"/>
                <a:sym typeface="Arial"/>
              </a:rPr>
              <a:t>.</a:t>
            </a:r>
            <a:r>
              <a:rPr lang="en" sz="1500">
                <a:solidFill>
                  <a:srgbClr val="000000"/>
                </a:solidFill>
              </a:rPr>
              <a:t> </a:t>
            </a:r>
            <a:endParaRPr sz="1500">
              <a:solidFill>
                <a:srgbClr val="000000"/>
              </a:solidFill>
            </a:endParaRPr>
          </a:p>
        </p:txBody>
      </p:sp>
      <p:sp>
        <p:nvSpPr>
          <p:cNvPr id="231" name="Google Shape;231;p32"/>
          <p:cNvSpPr txBox="1"/>
          <p:nvPr>
            <p:ph type="title"/>
          </p:nvPr>
        </p:nvSpPr>
        <p:spPr>
          <a:xfrm>
            <a:off x="720000" y="4299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dataset</a:t>
            </a:r>
            <a:endParaRPr/>
          </a:p>
        </p:txBody>
      </p:sp>
      <p:pic>
        <p:nvPicPr>
          <p:cNvPr id="232" name="Google Shape;232;p32"/>
          <p:cNvPicPr preferRelativeResize="0"/>
          <p:nvPr/>
        </p:nvPicPr>
        <p:blipFill>
          <a:blip r:embed="rId4">
            <a:alphaModFix/>
          </a:blip>
          <a:stretch>
            <a:fillRect/>
          </a:stretch>
        </p:blipFill>
        <p:spPr>
          <a:xfrm>
            <a:off x="3382249" y="1074406"/>
            <a:ext cx="5640525" cy="3525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981775" y="377825"/>
            <a:ext cx="5067600" cy="3725700"/>
          </a:xfrm>
          <a:prstGeom prst="rect">
            <a:avLst/>
          </a:prstGeom>
        </p:spPr>
        <p:txBody>
          <a:bodyPr anchorCtr="0" anchor="b" bIns="91425" lIns="91425" spcFirstLastPara="1" rIns="91425" wrap="square" tIns="91425">
            <a:noAutofit/>
          </a:bodyPr>
          <a:lstStyle/>
          <a:p>
            <a:pPr indent="457200" lvl="0" marL="0" rtl="0" algn="r">
              <a:spcBef>
                <a:spcPts val="0"/>
              </a:spcBef>
              <a:spcAft>
                <a:spcPts val="0"/>
              </a:spcAft>
              <a:buNone/>
            </a:pPr>
            <a:r>
              <a:t/>
            </a:r>
            <a:endParaRPr/>
          </a:p>
          <a:p>
            <a:pPr indent="0" lvl="0" marL="0" rtl="0" algn="r">
              <a:spcBef>
                <a:spcPts val="0"/>
              </a:spcBef>
              <a:spcAft>
                <a:spcPts val="0"/>
              </a:spcAft>
              <a:buNone/>
            </a:pPr>
            <a:r>
              <a:rPr lang="en"/>
              <a:t>Exploratory Data  Analysis</a:t>
            </a:r>
            <a:endParaRPr/>
          </a:p>
        </p:txBody>
      </p:sp>
      <p:sp>
        <p:nvSpPr>
          <p:cNvPr id="238" name="Google Shape;238;p33"/>
          <p:cNvSpPr txBox="1"/>
          <p:nvPr/>
        </p:nvSpPr>
        <p:spPr>
          <a:xfrm>
            <a:off x="166725" y="0"/>
            <a:ext cx="369300" cy="118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Zen Maru Gothic Medium"/>
                <a:ea typeface="Zen Maru Gothic Medium"/>
                <a:cs typeface="Zen Maru Gothic Medium"/>
                <a:sym typeface="Zen Maru Gothic Medium"/>
              </a:rPr>
              <a:t>おんな</a:t>
            </a:r>
            <a:endParaRPr sz="1600">
              <a:solidFill>
                <a:schemeClr val="lt1"/>
              </a:solidFill>
              <a:latin typeface="Zen Maru Gothic Medium"/>
              <a:ea typeface="Zen Maru Gothic Medium"/>
              <a:cs typeface="Zen Maru Gothic Medium"/>
              <a:sym typeface="Zen Maru Gothic Medium"/>
            </a:endParaRPr>
          </a:p>
        </p:txBody>
      </p:sp>
      <p:pic>
        <p:nvPicPr>
          <p:cNvPr id="239" name="Google Shape;239;p33"/>
          <p:cNvPicPr preferRelativeResize="0"/>
          <p:nvPr/>
        </p:nvPicPr>
        <p:blipFill>
          <a:blip r:embed="rId3">
            <a:alphaModFix amt="86000"/>
          </a:blip>
          <a:stretch>
            <a:fillRect/>
          </a:stretch>
        </p:blipFill>
        <p:spPr>
          <a:xfrm flipH="1">
            <a:off x="-508099" y="1183800"/>
            <a:ext cx="4655737" cy="3959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a:t>
            </a:r>
            <a:endParaRPr/>
          </a:p>
        </p:txBody>
      </p:sp>
      <p:sp>
        <p:nvSpPr>
          <p:cNvPr id="245" name="Google Shape;245;p34"/>
          <p:cNvSpPr txBox="1"/>
          <p:nvPr>
            <p:ph idx="2" type="subTitle"/>
          </p:nvPr>
        </p:nvSpPr>
        <p:spPr>
          <a:xfrm>
            <a:off x="1333050" y="1127325"/>
            <a:ext cx="6477900" cy="450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t>What’s the best way to view anime? A TV show? A movie?</a:t>
            </a:r>
            <a:endParaRPr/>
          </a:p>
        </p:txBody>
      </p:sp>
      <p:pic>
        <p:nvPicPr>
          <p:cNvPr id="246" name="Google Shape;246;p34"/>
          <p:cNvPicPr preferRelativeResize="0"/>
          <p:nvPr/>
        </p:nvPicPr>
        <p:blipFill>
          <a:blip r:embed="rId3">
            <a:alphaModFix/>
          </a:blip>
          <a:stretch>
            <a:fillRect/>
          </a:stretch>
        </p:blipFill>
        <p:spPr>
          <a:xfrm>
            <a:off x="79300" y="1492425"/>
            <a:ext cx="4327251" cy="2438500"/>
          </a:xfrm>
          <a:prstGeom prst="rect">
            <a:avLst/>
          </a:prstGeom>
          <a:noFill/>
          <a:ln>
            <a:noFill/>
          </a:ln>
        </p:spPr>
      </p:pic>
      <p:pic>
        <p:nvPicPr>
          <p:cNvPr id="247" name="Google Shape;247;p34"/>
          <p:cNvPicPr preferRelativeResize="0"/>
          <p:nvPr/>
        </p:nvPicPr>
        <p:blipFill>
          <a:blip r:embed="rId4">
            <a:alphaModFix/>
          </a:blip>
          <a:stretch>
            <a:fillRect/>
          </a:stretch>
        </p:blipFill>
        <p:spPr>
          <a:xfrm>
            <a:off x="4470500" y="1492425"/>
            <a:ext cx="3493926" cy="272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Sources</a:t>
            </a:r>
            <a:endParaRPr/>
          </a:p>
        </p:txBody>
      </p:sp>
      <p:pic>
        <p:nvPicPr>
          <p:cNvPr id="253" name="Google Shape;253;p35"/>
          <p:cNvPicPr preferRelativeResize="0"/>
          <p:nvPr/>
        </p:nvPicPr>
        <p:blipFill>
          <a:blip r:embed="rId3">
            <a:alphaModFix/>
          </a:blip>
          <a:stretch>
            <a:fillRect/>
          </a:stretch>
        </p:blipFill>
        <p:spPr>
          <a:xfrm>
            <a:off x="4265700" y="1061850"/>
            <a:ext cx="4704851" cy="3384425"/>
          </a:xfrm>
          <a:prstGeom prst="rect">
            <a:avLst/>
          </a:prstGeom>
          <a:noFill/>
          <a:ln>
            <a:noFill/>
          </a:ln>
        </p:spPr>
      </p:pic>
      <p:pic>
        <p:nvPicPr>
          <p:cNvPr id="254" name="Google Shape;254;p35"/>
          <p:cNvPicPr preferRelativeResize="0"/>
          <p:nvPr/>
        </p:nvPicPr>
        <p:blipFill>
          <a:blip r:embed="rId4">
            <a:alphaModFix/>
          </a:blip>
          <a:stretch>
            <a:fillRect/>
          </a:stretch>
        </p:blipFill>
        <p:spPr>
          <a:xfrm>
            <a:off x="439675" y="1061850"/>
            <a:ext cx="3697049" cy="343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643375" y="461000"/>
            <a:ext cx="41508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Ratings</a:t>
            </a:r>
            <a:endParaRPr sz="3500"/>
          </a:p>
        </p:txBody>
      </p:sp>
      <p:pic>
        <p:nvPicPr>
          <p:cNvPr id="260" name="Google Shape;260;p36"/>
          <p:cNvPicPr preferRelativeResize="0"/>
          <p:nvPr/>
        </p:nvPicPr>
        <p:blipFill>
          <a:blip r:embed="rId3">
            <a:alphaModFix/>
          </a:blip>
          <a:stretch>
            <a:fillRect/>
          </a:stretch>
        </p:blipFill>
        <p:spPr>
          <a:xfrm>
            <a:off x="4222550" y="1160814"/>
            <a:ext cx="4921449" cy="2117836"/>
          </a:xfrm>
          <a:prstGeom prst="rect">
            <a:avLst/>
          </a:prstGeom>
          <a:noFill/>
          <a:ln>
            <a:noFill/>
          </a:ln>
        </p:spPr>
      </p:pic>
      <p:pic>
        <p:nvPicPr>
          <p:cNvPr id="261" name="Google Shape;261;p36"/>
          <p:cNvPicPr preferRelativeResize="0"/>
          <p:nvPr/>
        </p:nvPicPr>
        <p:blipFill>
          <a:blip r:embed="rId4">
            <a:alphaModFix/>
          </a:blip>
          <a:stretch>
            <a:fillRect/>
          </a:stretch>
        </p:blipFill>
        <p:spPr>
          <a:xfrm>
            <a:off x="152400" y="1104025"/>
            <a:ext cx="3893200" cy="221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nvSpPr>
        <p:spPr>
          <a:xfrm>
            <a:off x="2692450" y="329275"/>
            <a:ext cx="55404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500">
                <a:solidFill>
                  <a:schemeClr val="dk1"/>
                </a:solidFill>
                <a:latin typeface="Zen Maru Gothic"/>
                <a:ea typeface="Zen Maru Gothic"/>
                <a:cs typeface="Zen Maru Gothic"/>
                <a:sym typeface="Zen Maru Gothic"/>
              </a:rPr>
              <a:t>Demographics</a:t>
            </a:r>
            <a:endParaRPr>
              <a:solidFill>
                <a:schemeClr val="dk1"/>
              </a:solidFill>
              <a:latin typeface="Arimo"/>
              <a:ea typeface="Arimo"/>
              <a:cs typeface="Arimo"/>
              <a:sym typeface="Arimo"/>
            </a:endParaRPr>
          </a:p>
        </p:txBody>
      </p:sp>
      <p:pic>
        <p:nvPicPr>
          <p:cNvPr id="267" name="Google Shape;267;p37"/>
          <p:cNvPicPr preferRelativeResize="0"/>
          <p:nvPr/>
        </p:nvPicPr>
        <p:blipFill>
          <a:blip r:embed="rId3">
            <a:alphaModFix/>
          </a:blip>
          <a:stretch>
            <a:fillRect/>
          </a:stretch>
        </p:blipFill>
        <p:spPr>
          <a:xfrm>
            <a:off x="62450" y="1118125"/>
            <a:ext cx="4201676" cy="2227625"/>
          </a:xfrm>
          <a:prstGeom prst="rect">
            <a:avLst/>
          </a:prstGeom>
          <a:noFill/>
          <a:ln>
            <a:noFill/>
          </a:ln>
        </p:spPr>
      </p:pic>
      <p:pic>
        <p:nvPicPr>
          <p:cNvPr id="268" name="Google Shape;268;p37"/>
          <p:cNvPicPr preferRelativeResize="0"/>
          <p:nvPr/>
        </p:nvPicPr>
        <p:blipFill>
          <a:blip r:embed="rId4">
            <a:alphaModFix/>
          </a:blip>
          <a:stretch>
            <a:fillRect/>
          </a:stretch>
        </p:blipFill>
        <p:spPr>
          <a:xfrm>
            <a:off x="4229741" y="1152525"/>
            <a:ext cx="4761858" cy="204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Genres</a:t>
            </a:r>
            <a:endParaRPr/>
          </a:p>
        </p:txBody>
      </p:sp>
      <p:pic>
        <p:nvPicPr>
          <p:cNvPr id="274" name="Google Shape;274;p38"/>
          <p:cNvPicPr preferRelativeResize="0"/>
          <p:nvPr/>
        </p:nvPicPr>
        <p:blipFill>
          <a:blip r:embed="rId3">
            <a:alphaModFix/>
          </a:blip>
          <a:stretch>
            <a:fillRect/>
          </a:stretch>
        </p:blipFill>
        <p:spPr>
          <a:xfrm>
            <a:off x="447400" y="1331626"/>
            <a:ext cx="3678175" cy="3206099"/>
          </a:xfrm>
          <a:prstGeom prst="rect">
            <a:avLst/>
          </a:prstGeom>
          <a:noFill/>
          <a:ln>
            <a:noFill/>
          </a:ln>
        </p:spPr>
      </p:pic>
      <p:pic>
        <p:nvPicPr>
          <p:cNvPr id="275" name="Google Shape;275;p38"/>
          <p:cNvPicPr preferRelativeResize="0"/>
          <p:nvPr/>
        </p:nvPicPr>
        <p:blipFill>
          <a:blip r:embed="rId4">
            <a:alphaModFix/>
          </a:blip>
          <a:stretch>
            <a:fillRect/>
          </a:stretch>
        </p:blipFill>
        <p:spPr>
          <a:xfrm>
            <a:off x="4125575" y="1473200"/>
            <a:ext cx="4893701" cy="210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nime Character Design Workshop by Slidesgo">
  <a:themeElements>
    <a:clrScheme name="Simple Light">
      <a:dk1>
        <a:srgbClr val="464646"/>
      </a:dk1>
      <a:lt1>
        <a:srgbClr val="F3F3F3"/>
      </a:lt1>
      <a:dk2>
        <a:srgbClr val="D9D9D9"/>
      </a:dk2>
      <a:lt2>
        <a:srgbClr val="B7B7B7"/>
      </a:lt2>
      <a:accent1>
        <a:srgbClr val="7C7C7C"/>
      </a:accent1>
      <a:accent2>
        <a:srgbClr val="666666"/>
      </a:accent2>
      <a:accent3>
        <a:srgbClr val="FFFFFF"/>
      </a:accent3>
      <a:accent4>
        <a:srgbClr val="FFFFFF"/>
      </a:accent4>
      <a:accent5>
        <a:srgbClr val="FFFFFF"/>
      </a:accent5>
      <a:accent6>
        <a:srgbClr val="FFFFFF"/>
      </a:accent6>
      <a:hlink>
        <a:srgbClr val="4646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